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87" r:id="rId3"/>
    <p:sldId id="267" r:id="rId4"/>
    <p:sldId id="256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343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915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489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754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270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0453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6034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9659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5131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535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116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70173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imalspot.net/greylag-goose.html" TargetMode="External"/><Relationship Id="rId2" Type="http://schemas.openxmlformats.org/officeDocument/2006/relationships/hyperlink" Target="http://www.vivo.sk/photo/82051/Husa-velka-Anser-Anse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VY_52_INOVACE_25</a:t>
            </a:r>
            <a:r>
              <a:rPr lang="cs-CZ" sz="1800" dirty="0"/>
              <a:t>_ </a:t>
            </a:r>
            <a:r>
              <a:rPr lang="cs-CZ" sz="1800" dirty="0" err="1" smtClean="0"/>
              <a:t>Poznavani_ptaci</a:t>
            </a: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dirty="0"/>
              <a:t>Poznávání - ptáci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Poznávání - ptáci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983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19. listopadu 2012</a:t>
            </a:r>
            <a:r>
              <a:rPr lang="cs-CZ" b="1" dirty="0"/>
              <a:t>,  </a:t>
            </a:r>
            <a:r>
              <a:rPr lang="cs-CZ" b="1" dirty="0" smtClean="0"/>
              <a:t>7.ročník</a:t>
            </a:r>
            <a:r>
              <a:rPr lang="cs-CZ" b="1" dirty="0"/>
              <a:t>, V/2 </a:t>
            </a:r>
            <a:r>
              <a:rPr lang="cs-CZ" b="1" dirty="0" smtClean="0"/>
              <a:t>W25, </a:t>
            </a:r>
            <a:r>
              <a:rPr lang="cs-CZ" b="1" dirty="0"/>
              <a:t>Přírodopis, P</a:t>
            </a:r>
            <a:r>
              <a:rPr lang="cs-CZ" b="1" dirty="0" smtClean="0"/>
              <a:t>oznávání - ptáci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4267200"/>
          </a:xfrm>
        </p:spPr>
        <p:txBody>
          <a:bodyPr/>
          <a:lstStyle/>
          <a:p>
            <a:r>
              <a:rPr lang="cs-CZ" dirty="0" smtClean="0"/>
              <a:t>Naši vodní</a:t>
            </a:r>
            <a:br>
              <a:rPr lang="cs-CZ" dirty="0" smtClean="0"/>
            </a:br>
            <a:r>
              <a:rPr lang="cs-CZ" dirty="0"/>
              <a:t>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mokřadní ptáci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61" y="1556793"/>
            <a:ext cx="5731347" cy="390692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869160"/>
            <a:ext cx="5256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dříve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tažná, dnes přezimující</a:t>
            </a:r>
          </a:p>
        </p:txBody>
      </p:sp>
      <p:sp>
        <p:nvSpPr>
          <p:cNvPr id="6" name="TextovéPole 5"/>
          <p:cNvSpPr txBox="1"/>
          <p:nvPr/>
        </p:nvSpPr>
        <p:spPr>
          <a:xfrm rot="20499854">
            <a:off x="420128" y="5017173"/>
            <a:ext cx="47524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Labuť velká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89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7" y="1628800"/>
            <a:ext cx="34563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pohybuje se po vodě i po souši</a:t>
            </a:r>
          </a:p>
        </p:txBody>
      </p:sp>
      <p:sp>
        <p:nvSpPr>
          <p:cNvPr id="6" name="TextovéPole 5"/>
          <p:cNvSpPr txBox="1"/>
          <p:nvPr/>
        </p:nvSpPr>
        <p:spPr>
          <a:xfrm rot="20499854">
            <a:off x="563869" y="4783936"/>
            <a:ext cx="41851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Husa velká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064" y="1556792"/>
            <a:ext cx="4367246" cy="291474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449935"/>
            <a:ext cx="426720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4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28800"/>
            <a:ext cx="6698134" cy="320276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892967"/>
            <a:ext cx="4781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pohlavní dvoutvárnost</a:t>
            </a:r>
          </a:p>
        </p:txBody>
      </p:sp>
      <p:sp>
        <p:nvSpPr>
          <p:cNvPr id="6" name="TextovéPole 5"/>
          <p:cNvSpPr txBox="1"/>
          <p:nvPr/>
        </p:nvSpPr>
        <p:spPr>
          <a:xfrm rot="20499854">
            <a:off x="536565" y="4797979"/>
            <a:ext cx="5260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Kachna divoká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21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50" y="1560229"/>
            <a:ext cx="4989033" cy="381426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78498" y="1685620"/>
            <a:ext cx="28819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hnízdo plave na vodě, potravou ryby</a:t>
            </a:r>
          </a:p>
        </p:txBody>
      </p:sp>
      <p:sp>
        <p:nvSpPr>
          <p:cNvPr id="6" name="TextovéPole 5"/>
          <p:cNvSpPr txBox="1"/>
          <p:nvPr/>
        </p:nvSpPr>
        <p:spPr>
          <a:xfrm rot="20499854">
            <a:off x="2755966" y="4941995"/>
            <a:ext cx="5260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Potápka roháč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871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195" y="1556792"/>
            <a:ext cx="2866443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85620"/>
            <a:ext cx="4176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chráněný, hnízdo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na stromech, potravou ryby</a:t>
            </a:r>
          </a:p>
        </p:txBody>
      </p:sp>
      <p:sp>
        <p:nvSpPr>
          <p:cNvPr id="6" name="TextovéPole 5"/>
          <p:cNvSpPr txBox="1"/>
          <p:nvPr/>
        </p:nvSpPr>
        <p:spPr>
          <a:xfrm rot="907827">
            <a:off x="2579143" y="4438265"/>
            <a:ext cx="35523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Kormorán velký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24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572103"/>
            <a:ext cx="5886450" cy="37433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85620"/>
            <a:ext cx="2376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Vodní, potrava z vody, ale i polí, skládek</a:t>
            </a:r>
          </a:p>
        </p:txBody>
      </p:sp>
      <p:sp>
        <p:nvSpPr>
          <p:cNvPr id="6" name="TextovéPole 5"/>
          <p:cNvSpPr txBox="1"/>
          <p:nvPr/>
        </p:nvSpPr>
        <p:spPr>
          <a:xfrm rot="20658245">
            <a:off x="2306752" y="4912412"/>
            <a:ext cx="6290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Racek chechtavý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24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53" y="1484784"/>
            <a:ext cx="3607158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1528695"/>
            <a:ext cx="45365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Mokřadní, hnízda na stromech v koloniích, kořist (ryby, obojživelníci) „harpunuje“ zobákem</a:t>
            </a:r>
          </a:p>
        </p:txBody>
      </p:sp>
      <p:sp>
        <p:nvSpPr>
          <p:cNvPr id="6" name="TextovéPole 5"/>
          <p:cNvSpPr txBox="1"/>
          <p:nvPr/>
        </p:nvSpPr>
        <p:spPr>
          <a:xfrm rot="20658245">
            <a:off x="1627292" y="4912412"/>
            <a:ext cx="6290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Volavka popelavá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61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088" y="1484784"/>
            <a:ext cx="5372100" cy="39719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528695"/>
            <a:ext cx="25922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Mokřadní, v bažinatých oblastech, hnízdo z větví</a:t>
            </a:r>
          </a:p>
        </p:txBody>
      </p:sp>
      <p:sp>
        <p:nvSpPr>
          <p:cNvPr id="6" name="TextovéPole 5"/>
          <p:cNvSpPr txBox="1"/>
          <p:nvPr/>
        </p:nvSpPr>
        <p:spPr>
          <a:xfrm rot="20658245">
            <a:off x="4889096" y="5061338"/>
            <a:ext cx="31450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Čáp bílý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49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28695"/>
            <a:ext cx="4943475" cy="40005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528695"/>
            <a:ext cx="25922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Mokřadní;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lesích; hnízdo na stromech, skalách</a:t>
            </a:r>
          </a:p>
        </p:txBody>
      </p:sp>
      <p:sp>
        <p:nvSpPr>
          <p:cNvPr id="6" name="TextovéPole 5"/>
          <p:cNvSpPr txBox="1"/>
          <p:nvPr/>
        </p:nvSpPr>
        <p:spPr>
          <a:xfrm rot="20658245">
            <a:off x="4399326" y="5128845"/>
            <a:ext cx="36441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Čáp černý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65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62379"/>
            <a:ext cx="4680520" cy="415289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528695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Mokřadní; </a:t>
            </a:r>
          </a:p>
          <a:p>
            <a:pPr algn="r"/>
            <a:r>
              <a:rPr lang="cs-CZ" sz="36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 mokrých loukách a u rybníků;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letu provádí prudké obraty</a:t>
            </a:r>
          </a:p>
        </p:txBody>
      </p:sp>
      <p:sp>
        <p:nvSpPr>
          <p:cNvPr id="6" name="TextovéPole 5"/>
          <p:cNvSpPr txBox="1"/>
          <p:nvPr/>
        </p:nvSpPr>
        <p:spPr>
          <a:xfrm rot="362487">
            <a:off x="67368" y="5327417"/>
            <a:ext cx="6020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Čejka chocholatá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00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68759"/>
            <a:ext cx="5760640" cy="404847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916" y="0"/>
            <a:ext cx="8229600" cy="1600200"/>
          </a:xfrm>
        </p:spPr>
        <p:txBody>
          <a:bodyPr/>
          <a:lstStyle/>
          <a:p>
            <a:r>
              <a:rPr lang="cs-CZ" dirty="0" smtClean="0"/>
              <a:t>Naši ptáci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528695"/>
            <a:ext cx="28083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Mokřadní;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rákosí u rybníků; červená lysina; hnízdo na vodě</a:t>
            </a:r>
          </a:p>
        </p:txBody>
      </p:sp>
      <p:sp>
        <p:nvSpPr>
          <p:cNvPr id="6" name="TextovéPole 5"/>
          <p:cNvSpPr txBox="1"/>
          <p:nvPr/>
        </p:nvSpPr>
        <p:spPr>
          <a:xfrm rot="21266716">
            <a:off x="1378531" y="5359252"/>
            <a:ext cx="6548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Slípka zelenonohá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57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husa (let):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www.vivo.sk/photo/82051/Husa-velka-Anser-Anser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husa (chůze):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www.animalspot.net/greylag-goose.html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ostatní: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Učebnice Přírodopis 7 pro základní školy a víceletá gymnázia,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Fraus 2005</a:t>
            </a:r>
          </a:p>
        </p:txBody>
      </p:sp>
    </p:spTree>
    <p:extLst>
      <p:ext uri="{BB962C8B-B14F-4D97-AF65-F5344CB8AC3E}">
        <p14:creationId xmlns:p14="http://schemas.microsoft.com/office/powerpoint/2010/main" val="30893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454</TotalTime>
  <Words>219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Exekutivní</vt:lpstr>
      <vt:lpstr>Pastelové tužky</vt:lpstr>
      <vt:lpstr>Prezentace aplikace PowerPoint</vt:lpstr>
      <vt:lpstr>Prezentace aplikace PowerPoint</vt:lpstr>
      <vt:lpstr>Naši vodní a mokřadní ptáci </vt:lpstr>
      <vt:lpstr>Naši ptáci</vt:lpstr>
      <vt:lpstr>Naši ptáci</vt:lpstr>
      <vt:lpstr>Naši ptáci</vt:lpstr>
      <vt:lpstr>Naši ptáci</vt:lpstr>
      <vt:lpstr>Naši ptáci</vt:lpstr>
      <vt:lpstr>Naši ptáci</vt:lpstr>
      <vt:lpstr>Naši ptáci</vt:lpstr>
      <vt:lpstr>Naši ptáci</vt:lpstr>
      <vt:lpstr>Naši ptáci</vt:lpstr>
      <vt:lpstr>Naši ptáci</vt:lpstr>
      <vt:lpstr>Naši ptáci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50</cp:revision>
  <dcterms:created xsi:type="dcterms:W3CDTF">2012-04-23T18:06:41Z</dcterms:created>
  <dcterms:modified xsi:type="dcterms:W3CDTF">2012-11-28T09:29:40Z</dcterms:modified>
</cp:coreProperties>
</file>