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6" r:id="rId4"/>
    <p:sldId id="261" r:id="rId5"/>
    <p:sldId id="262" r:id="rId6"/>
    <p:sldId id="263" r:id="rId7"/>
    <p:sldId id="264" r:id="rId8"/>
    <p:sldId id="265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VY_12_INOVACE_01_Naše škola - učebny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smtClean="0"/>
              <a:t>: </a:t>
            </a:r>
            <a:r>
              <a:rPr lang="cs-CZ" sz="2800" smtClean="0"/>
              <a:t>29</a:t>
            </a:r>
            <a:r>
              <a:rPr lang="cs-CZ" sz="2800" smtClean="0"/>
              <a:t>. </a:t>
            </a:r>
            <a:r>
              <a:rPr lang="cs-CZ" sz="2800" dirty="0" smtClean="0"/>
              <a:t>08. 2012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1.,2</a:t>
            </a:r>
            <a:r>
              <a:rPr lang="cs-CZ" sz="2600" dirty="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Škola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kola je budova, do které se děti chodí učit.</a:t>
            </a:r>
          </a:p>
          <a:p>
            <a:pPr marL="0" indent="0">
              <a:buNone/>
            </a:pPr>
            <a:r>
              <a:rPr lang="cs-CZ" dirty="0" smtClean="0"/>
              <a:t>V současnosti navštěvují žáci základní školy 9.ročníků, které jsou rozděleny na 1. a 2. stupeň.</a:t>
            </a:r>
          </a:p>
          <a:p>
            <a:pPr marL="0" indent="0">
              <a:buNone/>
            </a:pPr>
            <a:r>
              <a:rPr lang="cs-CZ" dirty="0" smtClean="0"/>
              <a:t>1.stupeň – 1.-5.ročník</a:t>
            </a:r>
          </a:p>
          <a:p>
            <a:pPr marL="0" indent="0">
              <a:buNone/>
            </a:pPr>
            <a:r>
              <a:rPr lang="cs-CZ" dirty="0" smtClean="0"/>
              <a:t>2.stupeň – 6.-9.ročník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rmilka\AppData\Local\Microsoft\Windows\Temporary Internet Files\Content.IE5\AM1I8PN9\MC900415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204865"/>
            <a:ext cx="4032448" cy="300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341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Naše  škola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Celý  název  naší  školy  je </a:t>
            </a:r>
            <a:r>
              <a:rPr lang="cs-CZ" dirty="0" smtClean="0">
                <a:solidFill>
                  <a:srgbClr val="7030A0"/>
                </a:solidFill>
              </a:rPr>
              <a:t>Střední  odborné  učiliště  a  Základní  škola  Planá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Jsme  rozděleni  do  několika  budov.</a:t>
            </a:r>
          </a:p>
          <a:p>
            <a:pPr marL="0" indent="0">
              <a:buNone/>
            </a:pPr>
            <a:r>
              <a:rPr lang="cs-CZ" dirty="0" smtClean="0"/>
              <a:t>Střední  odborné  učiliště  je v budově  na  adrese- </a:t>
            </a:r>
            <a:r>
              <a:rPr lang="cs-CZ" u="sng" dirty="0" smtClean="0"/>
              <a:t>Kostelní  129 , Planá.</a:t>
            </a:r>
          </a:p>
          <a:p>
            <a:pPr marL="0" indent="0">
              <a:buNone/>
            </a:pPr>
            <a:r>
              <a:rPr lang="cs-CZ" dirty="0" smtClean="0"/>
              <a:t>Naše  Základní  škola  je  v  budově  na  adrese- </a:t>
            </a:r>
            <a:r>
              <a:rPr lang="cs-CZ" u="sng" dirty="0" smtClean="0"/>
              <a:t>Zámecká  853 , Planá.</a:t>
            </a:r>
          </a:p>
          <a:p>
            <a:pPr marL="0" indent="0">
              <a:buNone/>
            </a:pPr>
            <a:r>
              <a:rPr lang="cs-CZ" dirty="0" smtClean="0"/>
              <a:t>Ředitelství  sídlí  v  </a:t>
            </a:r>
            <a:r>
              <a:rPr lang="cs-CZ" smtClean="0"/>
              <a:t>budově  SOU.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6020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Třída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se učí ve třídách.</a:t>
            </a:r>
          </a:p>
          <a:p>
            <a:pPr marL="0" indent="0">
              <a:buNone/>
            </a:pPr>
            <a:r>
              <a:rPr lang="cs-CZ" dirty="0" smtClean="0"/>
              <a:t>V každé třídě je </a:t>
            </a:r>
            <a:r>
              <a:rPr lang="cs-CZ" dirty="0" err="1" smtClean="0"/>
              <a:t>tabule,stolek</a:t>
            </a:r>
            <a:r>
              <a:rPr lang="cs-CZ" dirty="0" smtClean="0"/>
              <a:t> pro učitele, lavice pro žáky ,skříně, umyvadlo a jiné zařízení potřebné pro výuku žáků.</a:t>
            </a:r>
          </a:p>
          <a:p>
            <a:pPr marL="0" indent="0">
              <a:buNone/>
            </a:pPr>
            <a:r>
              <a:rPr lang="cs-CZ" dirty="0" smtClean="0"/>
              <a:t>Školnímu vyučování slouží i jiné učebny a zařízení.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0O7W0UI\MP900439503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356042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6973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Školní  dílna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školní dílně se žáci učí základní vědomosti o materiálech, nástrojích, a pracovních postupech.</a:t>
            </a:r>
          </a:p>
          <a:p>
            <a:pPr marL="0" indent="0">
              <a:buNone/>
            </a:pPr>
            <a:r>
              <a:rPr lang="cs-CZ" dirty="0" smtClean="0"/>
              <a:t>Učí se práci správně organizovat, udržovat pořádek na pracovišti, dbát na hygienická a bezpečnostní pravidla, seznamují se s novými stroji a náčiním.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J2P3ECK\MP90043956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690" y="1600200"/>
            <a:ext cx="302161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055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Cvičná  kuchyně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cvičné kuchyni se žáci seznamují se základy stolování, učí se bezpečně používat jednoduché kuchyňské náčiní, obsluhovat některé kuchyňské </a:t>
            </a:r>
            <a:r>
              <a:rPr lang="cs-CZ" dirty="0" err="1" smtClean="0"/>
              <a:t>spotřebiče.Připravují</a:t>
            </a:r>
            <a:r>
              <a:rPr lang="cs-CZ" dirty="0" smtClean="0"/>
              <a:t> zde také jednoduché pokrmy.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AM1I8PN9\MP90041409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43881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0353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Tělocvična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tělocvičně provozujeme sportovní hry, různé typy sportů a pohybových aktivit.</a:t>
            </a:r>
          </a:p>
          <a:p>
            <a:pPr marL="0" indent="0">
              <a:buNone/>
            </a:pPr>
            <a:r>
              <a:rPr lang="cs-CZ" dirty="0" smtClean="0"/>
              <a:t>Může nám, ale také sloužit při různých setkáních a soutěžích, kdy se sejde více lidí.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P90040049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90144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6853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 období, kdy je hezké počasí, je možné provádět pracovní činnosti a pohybové aktivity na školní </a:t>
            </a:r>
            <a:r>
              <a:rPr lang="cs-CZ" sz="3200" dirty="0" smtClean="0">
                <a:solidFill>
                  <a:srgbClr val="00B050"/>
                </a:solidFill>
              </a:rPr>
              <a:t>zahradě</a:t>
            </a:r>
            <a:r>
              <a:rPr lang="cs-CZ" sz="3200" dirty="0" smtClean="0"/>
              <a:t> a na </a:t>
            </a:r>
            <a:r>
              <a:rPr lang="cs-CZ" sz="3200" dirty="0" smtClean="0">
                <a:solidFill>
                  <a:srgbClr val="00B050"/>
                </a:solidFill>
              </a:rPr>
              <a:t>hřišti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Jarmilka\AppData\Local\Microsoft\Windows\Temporary Internet Files\Content.IE5\S7687CZ2\MP9001442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23591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7" name="Picture 5" descr="C:\Users\Jarmilka\AppData\Local\Microsoft\Windows\Temporary Internet Files\Content.IE5\DE4CGPLA\MP9004243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22327"/>
            <a:ext cx="4104456" cy="31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3984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Ostatní prostory ve škole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Kromě výše uvedených místností jsou ve škole ještě:</a:t>
            </a:r>
          </a:p>
          <a:p>
            <a:pPr marL="0" indent="0">
              <a:buNone/>
            </a:pPr>
            <a:r>
              <a:rPr lang="cs-CZ" dirty="0" smtClean="0"/>
              <a:t>-šatny</a:t>
            </a:r>
          </a:p>
          <a:p>
            <a:pPr marL="0" indent="0">
              <a:buNone/>
            </a:pPr>
            <a:r>
              <a:rPr lang="cs-CZ" dirty="0" smtClean="0"/>
              <a:t>-kotelna</a:t>
            </a:r>
          </a:p>
          <a:p>
            <a:pPr marL="0" indent="0">
              <a:buNone/>
            </a:pPr>
            <a:r>
              <a:rPr lang="cs-CZ" dirty="0" smtClean="0"/>
              <a:t>-ředitelna</a:t>
            </a:r>
          </a:p>
          <a:p>
            <a:pPr marL="0" indent="0">
              <a:buNone/>
            </a:pPr>
            <a:r>
              <a:rPr lang="cs-CZ" dirty="0" smtClean="0"/>
              <a:t>-sborovna</a:t>
            </a:r>
          </a:p>
          <a:p>
            <a:pPr marL="0" indent="0">
              <a:buNone/>
            </a:pPr>
            <a:r>
              <a:rPr lang="cs-CZ" dirty="0" smtClean="0"/>
              <a:t>-kabinety</a:t>
            </a:r>
          </a:p>
          <a:p>
            <a:pPr marL="0" indent="0">
              <a:buNone/>
            </a:pPr>
            <a:r>
              <a:rPr lang="cs-CZ" dirty="0" smtClean="0"/>
              <a:t>-knihovna</a:t>
            </a:r>
          </a:p>
          <a:p>
            <a:pPr marL="0" indent="0">
              <a:buNone/>
            </a:pPr>
            <a:r>
              <a:rPr lang="cs-CZ" smtClean="0"/>
              <a:t>-herna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3068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325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Mgr. Jarmila Šneberková NÁZEV: VY_12_INOVACE_01_Naše škola - učebny TÉMA SADY: Škola a její okolí DATUM: 29. 08. 2012 ČÍSLO PROJEKTU: CZ.1.07/1.4.00/21.0477</vt:lpstr>
      <vt:lpstr>Škola</vt:lpstr>
      <vt:lpstr>Naše  škola</vt:lpstr>
      <vt:lpstr>Třída</vt:lpstr>
      <vt:lpstr>Školní  dílna</vt:lpstr>
      <vt:lpstr>Cvičná  kuchyně</vt:lpstr>
      <vt:lpstr>Tělocvična</vt:lpstr>
      <vt:lpstr>V období, kdy je hezké počasí, je možné provádět pracovní činnosti a pohybové aktivity na školní zahradě a na hřišti.</vt:lpstr>
      <vt:lpstr>Ostatní prostory ve škole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79</cp:revision>
  <dcterms:created xsi:type="dcterms:W3CDTF">2012-04-21T07:06:25Z</dcterms:created>
  <dcterms:modified xsi:type="dcterms:W3CDTF">2012-11-28T09:56:14Z</dcterms:modified>
</cp:coreProperties>
</file>