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wmf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jpeg"/><Relationship Id="rId4" Type="http://schemas.openxmlformats.org/officeDocument/2006/relationships/image" Target="../media/image8.wmf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VY_12_INOVACE_02_Naše škola – učebny-pracovní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30</a:t>
            </a:r>
            <a:r>
              <a:rPr lang="cs-CZ" sz="2800" dirty="0" smtClean="0"/>
              <a:t>. </a:t>
            </a:r>
            <a:r>
              <a:rPr lang="cs-CZ" sz="2800" dirty="0" smtClean="0"/>
              <a:t>08. 2012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Spoj učebny s jejich správnými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TŘÍDA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TĚLOCVIČNA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KUCHYŇ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DÍLNA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3L8E10M2\MP90043957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229200"/>
            <a:ext cx="1747436" cy="109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K0O7W0UI\MP9004394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292" y="1556792"/>
            <a:ext cx="1544216" cy="103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AM1I8PN9\MP9004395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079" y="2276872"/>
            <a:ext cx="1043389" cy="156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VBKTO2P6\MP9004482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56992"/>
            <a:ext cx="2080397" cy="138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45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Spoj věty, aby jejich obsah byl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tělocvičně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 cvičné kuchyňce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dílně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 třídě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se připravují jednoduché pokrmy a učí se základy stolování</a:t>
            </a:r>
          </a:p>
          <a:p>
            <a:pPr marL="0" indent="0">
              <a:buNone/>
            </a:pPr>
            <a:r>
              <a:rPr lang="cs-CZ" dirty="0" smtClean="0"/>
              <a:t>-děti hrají sportovní hry</a:t>
            </a:r>
          </a:p>
          <a:p>
            <a:pPr marL="0" indent="0">
              <a:buNone/>
            </a:pPr>
            <a:r>
              <a:rPr lang="cs-CZ" dirty="0" smtClean="0"/>
              <a:t>-žáci sedí v lavicích a účastní se vyučování</a:t>
            </a:r>
          </a:p>
          <a:p>
            <a:pPr marL="0" indent="0">
              <a:buNone/>
            </a:pPr>
            <a:r>
              <a:rPr lang="cs-CZ" dirty="0" smtClean="0"/>
              <a:t>-se děti seznamují s jednoduchými pracovními postupy a pracovními nástroji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47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Dej do kroužku vybavení , které patří do třídy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AM1I8PN9\MC90032626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920183" cy="1635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S7687CZ2\MC9003797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157192"/>
            <a:ext cx="1500279" cy="126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3L8E10M2\MC9003440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83057"/>
            <a:ext cx="1672438" cy="110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DE4CGPLA\MC9003596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909" y="2634843"/>
            <a:ext cx="1910182" cy="158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S7687CZ2\MC9003910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70" y="4873381"/>
            <a:ext cx="1187895" cy="136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rmilka\AppData\Local\Microsoft\Windows\Temporary Internet Files\Content.IE5\VBKTO2P6\MC90044174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83057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rmilka\AppData\Local\Microsoft\Windows\Temporary Internet Files\Content.IE5\AM1I8PN9\MC900432664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87338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rmilka\AppData\Local\Microsoft\Windows\Temporary Internet Files\Content.IE5\KJ2P3ECK\MC90043632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" y="4431098"/>
            <a:ext cx="1452187" cy="145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rmilka\AppData\Local\Microsoft\Windows\Temporary Internet Files\Content.IE5\UE9XPF6Q\MP90044829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72782"/>
            <a:ext cx="1130398" cy="17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80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107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VY_12_INOVACE_02_Naše škola – učebny-pracovní list TÉMA SADY: Škola a její okolí DATUM: 30. 08. 2012 ČÍSLO PROJEKTU: CZ.1.07/1.4.00/21.0477</vt:lpstr>
      <vt:lpstr>Spoj učebny s jejich správnými názvy</vt:lpstr>
      <vt:lpstr>Spoj věty, aby jejich obsah byl správně</vt:lpstr>
      <vt:lpstr>Dej do kroužku vybavení , které patří do třídy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76</cp:revision>
  <dcterms:created xsi:type="dcterms:W3CDTF">2012-04-21T07:06:25Z</dcterms:created>
  <dcterms:modified xsi:type="dcterms:W3CDTF">2012-11-28T09:56:38Z</dcterms:modified>
</cp:coreProperties>
</file>