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VY_12_INOVACE_03_Naše škola – zaměstnanci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20. 08.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Škola-zaměstnanci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 chodu školy se podílí mnoho  zaměstnanců.</a:t>
            </a:r>
          </a:p>
          <a:p>
            <a:pPr marL="0" indent="0">
              <a:buNone/>
            </a:pPr>
            <a:r>
              <a:rPr lang="cs-CZ" dirty="0" smtClean="0"/>
              <a:t>Zaměstnance  ve  škole dělíme  na:</a:t>
            </a:r>
          </a:p>
          <a:p>
            <a:r>
              <a:rPr lang="cs-CZ" dirty="0" smtClean="0"/>
              <a:t>Pedagogické  </a:t>
            </a:r>
            <a:r>
              <a:rPr lang="cs-CZ" dirty="0" smtClean="0"/>
              <a:t>pracovníky- ředitel, učitelé, </a:t>
            </a:r>
            <a:r>
              <a:rPr lang="cs-CZ" dirty="0" smtClean="0"/>
              <a:t>asistenti</a:t>
            </a:r>
          </a:p>
          <a:p>
            <a:r>
              <a:rPr lang="cs-CZ" dirty="0" smtClean="0"/>
              <a:t>Nepedagogické  </a:t>
            </a:r>
            <a:r>
              <a:rPr lang="cs-CZ" dirty="0" smtClean="0"/>
              <a:t>pracovníky - školník, </a:t>
            </a:r>
            <a:r>
              <a:rPr lang="cs-CZ" dirty="0" smtClean="0"/>
              <a:t>uklízečky, sekretářky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661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PAN  ŘEDITEL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Pan  ředitel  celé  naší  školy  se  jmenuje –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Mgr. Josef  </a:t>
            </a:r>
            <a:r>
              <a:rPr lang="cs-CZ" dirty="0" smtClean="0">
                <a:solidFill>
                  <a:srgbClr val="FF0000"/>
                </a:solidFill>
              </a:rPr>
              <a:t>Mára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Má  na starosti chod obou škol.</a:t>
            </a:r>
          </a:p>
          <a:p>
            <a:pPr marL="0" indent="0">
              <a:buNone/>
            </a:pPr>
            <a:r>
              <a:rPr lang="cs-CZ" dirty="0" smtClean="0"/>
              <a:t>U nás na základní škole je zástupce pana ředitele , který se </a:t>
            </a:r>
            <a:r>
              <a:rPr lang="cs-CZ" dirty="0" smtClean="0"/>
              <a:t>jmenuje –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Mgr. Jan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Svěchota</a:t>
            </a:r>
            <a:r>
              <a:rPr lang="cs-CZ" dirty="0" smtClean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Má </a:t>
            </a:r>
            <a:r>
              <a:rPr lang="cs-CZ" dirty="0" smtClean="0"/>
              <a:t>na starosti chod naší základní školy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armilka\AppData\Local\Microsoft\Windows\Temporary Internet Files\Content.IE5\VBKTO2P6\MC9000889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66903"/>
            <a:ext cx="395771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8667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UČITELÉ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naší škole jsou čtyři učitelky a jeden učitel. Mají na starosti třídnictví v jednotlivých ročnících a vyučování předmětů. Jejich jména jsou:</a:t>
            </a:r>
          </a:p>
          <a:p>
            <a:pPr marL="0" indent="0">
              <a:buNone/>
            </a:pPr>
            <a:r>
              <a:rPr lang="cs-CZ" dirty="0" smtClean="0"/>
              <a:t>Bc</a:t>
            </a:r>
            <a:r>
              <a:rPr lang="cs-CZ" dirty="0" smtClean="0"/>
              <a:t>. Lucie </a:t>
            </a:r>
            <a:r>
              <a:rPr lang="cs-CZ" dirty="0" smtClean="0"/>
              <a:t>Chojnová-5.-6.ročník</a:t>
            </a:r>
          </a:p>
          <a:p>
            <a:pPr marL="0" indent="0">
              <a:buNone/>
            </a:pPr>
            <a:r>
              <a:rPr lang="cs-CZ" dirty="0" smtClean="0"/>
              <a:t>Mgr</a:t>
            </a:r>
            <a:r>
              <a:rPr lang="cs-CZ" dirty="0" smtClean="0"/>
              <a:t>. Jarmila </a:t>
            </a:r>
            <a:r>
              <a:rPr lang="cs-CZ" dirty="0" smtClean="0"/>
              <a:t>Šneberková-1.-4.ročník</a:t>
            </a:r>
          </a:p>
          <a:p>
            <a:pPr marL="0" indent="0">
              <a:buNone/>
            </a:pPr>
            <a:r>
              <a:rPr lang="cs-CZ" dirty="0" smtClean="0"/>
              <a:t>Silvie Biroščáková-7.-8.ročník</a:t>
            </a:r>
          </a:p>
          <a:p>
            <a:pPr marL="0" indent="0">
              <a:buNone/>
            </a:pPr>
            <a:r>
              <a:rPr lang="cs-CZ" dirty="0" smtClean="0"/>
              <a:t>Mgr</a:t>
            </a:r>
            <a:r>
              <a:rPr lang="cs-CZ" dirty="0" smtClean="0"/>
              <a:t>. Marián </a:t>
            </a:r>
            <a:r>
              <a:rPr lang="cs-CZ" dirty="0" smtClean="0"/>
              <a:t>Gossányi-9.ročník</a:t>
            </a:r>
          </a:p>
          <a:p>
            <a:pPr marL="0" indent="0">
              <a:buNone/>
            </a:pPr>
            <a:r>
              <a:rPr lang="cs-CZ" dirty="0" smtClean="0"/>
              <a:t>Mgr</a:t>
            </a:r>
            <a:r>
              <a:rPr lang="cs-CZ" dirty="0" smtClean="0"/>
              <a:t>. Olga </a:t>
            </a:r>
            <a:r>
              <a:rPr lang="cs-CZ" dirty="0" smtClean="0"/>
              <a:t>Chládková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rmilka\AppData\Local\Microsoft\Windows\Temporary Internet Files\Content.IE5\VBKTO2P6\MC9003186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388" y="4264025"/>
            <a:ext cx="1827212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36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ASISTENT</a:t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77246"/>
            <a:ext cx="8229600" cy="494891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Asistenti  pedagogů  pomáhají  učitelům  s  jejich prací  s  dětmi , kteří  jsou  slabší  v  </a:t>
            </a:r>
            <a:r>
              <a:rPr lang="cs-CZ" dirty="0" smtClean="0"/>
              <a:t>učení, nebo </a:t>
            </a:r>
            <a:r>
              <a:rPr lang="cs-CZ" dirty="0" smtClean="0"/>
              <a:t>mají </a:t>
            </a:r>
            <a:r>
              <a:rPr lang="cs-CZ" dirty="0" err="1" smtClean="0"/>
              <a:t>handycap</a:t>
            </a:r>
            <a:r>
              <a:rPr lang="cs-CZ" dirty="0" smtClean="0"/>
              <a:t>. Mají </a:t>
            </a:r>
            <a:r>
              <a:rPr lang="cs-CZ" dirty="0" smtClean="0"/>
              <a:t>na starosti buď jednoho žáka , nebo více žáků ve třídě.</a:t>
            </a:r>
          </a:p>
          <a:p>
            <a:pPr marL="0" indent="0">
              <a:buNone/>
            </a:pPr>
            <a:r>
              <a:rPr lang="cs-CZ" dirty="0" smtClean="0"/>
              <a:t>Na naší škole nemáme </a:t>
            </a:r>
            <a:r>
              <a:rPr lang="cs-CZ" dirty="0" smtClean="0"/>
              <a:t>žádného asistenta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DE4CGPLA\MC9003590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313" y="3573016"/>
            <a:ext cx="1382712" cy="199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42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ŠKOLNÍK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Jarmilka\AppData\Local\Microsoft\Windows\Temporary Internet Files\Content.IE5\UE9XPF6Q\MC90042473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3240360" cy="388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600200"/>
            <a:ext cx="468052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Pan  školník  se  </a:t>
            </a:r>
            <a:r>
              <a:rPr lang="cs-CZ" dirty="0" smtClean="0"/>
              <a:t>stará, </a:t>
            </a:r>
            <a:r>
              <a:rPr lang="cs-CZ" dirty="0" smtClean="0"/>
              <a:t>aby ve škole všechno fungovalo</a:t>
            </a:r>
            <a:r>
              <a:rPr lang="cs-CZ" dirty="0" smtClean="0"/>
              <a:t>. Opravuje, </a:t>
            </a:r>
            <a:r>
              <a:rPr lang="cs-CZ" dirty="0" smtClean="0"/>
              <a:t>co je potřeba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smtClean="0"/>
              <a:t>létě seká </a:t>
            </a:r>
            <a:r>
              <a:rPr lang="cs-CZ" dirty="0" smtClean="0"/>
              <a:t>trávu, </a:t>
            </a:r>
            <a:r>
              <a:rPr lang="cs-CZ" dirty="0" smtClean="0"/>
              <a:t>v zimě odklízí sníh.</a:t>
            </a:r>
          </a:p>
          <a:p>
            <a:pPr marL="0" indent="0">
              <a:buNone/>
            </a:pPr>
            <a:r>
              <a:rPr lang="cs-CZ" dirty="0" smtClean="0"/>
              <a:t>Náš  školník se </a:t>
            </a:r>
            <a:r>
              <a:rPr lang="cs-CZ" dirty="0" smtClean="0"/>
              <a:t>jmenuje – </a:t>
            </a:r>
          </a:p>
          <a:p>
            <a:pPr marL="0" indent="0">
              <a:buNone/>
            </a:pPr>
            <a:r>
              <a:rPr lang="cs-CZ" dirty="0" smtClean="0"/>
              <a:t>pan </a:t>
            </a:r>
            <a:r>
              <a:rPr lang="cs-CZ" dirty="0" smtClean="0"/>
              <a:t>Petr </a:t>
            </a:r>
            <a:r>
              <a:rPr lang="cs-CZ" dirty="0" smtClean="0"/>
              <a:t>Zajíček.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03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UKLÍZEČKA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Jarmilka\AppData\Local\Microsoft\Windows\Temporary Internet Files\Content.IE5\UE9XPF6Q\MC900229037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621419"/>
            <a:ext cx="2883966" cy="439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Paní uklízečka má na starosti čistotu v budově školy i okolo ní.</a:t>
            </a:r>
          </a:p>
          <a:p>
            <a:pPr marL="0" indent="0">
              <a:buNone/>
            </a:pPr>
            <a:r>
              <a:rPr lang="cs-CZ" dirty="0" smtClean="0"/>
              <a:t>Vytírá , utírá prach , myje okna , dbá na čistotu na toaletách.</a:t>
            </a:r>
          </a:p>
          <a:p>
            <a:pPr marL="0" indent="0">
              <a:buNone/>
            </a:pPr>
            <a:r>
              <a:rPr lang="cs-CZ" dirty="0" smtClean="0"/>
              <a:t>Naše paní uklízečka se jmenuje: paní Antonie Zajíčková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74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SEKRETÁŘKA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657620" y="740870"/>
            <a:ext cx="6153420" cy="8660569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Sekretářky zpracovávají veškeré papíry a </a:t>
            </a:r>
            <a:r>
              <a:rPr lang="cs-CZ" dirty="0" smtClean="0"/>
              <a:t>dokumenty, </a:t>
            </a:r>
            <a:r>
              <a:rPr lang="cs-CZ" dirty="0" smtClean="0"/>
              <a:t>které se týkají chodu školy</a:t>
            </a:r>
            <a:r>
              <a:rPr lang="cs-CZ" dirty="0" smtClean="0"/>
              <a:t>. Žáci </a:t>
            </a:r>
            <a:r>
              <a:rPr lang="cs-CZ" dirty="0" smtClean="0"/>
              <a:t>si k nim chodí potvrdit </a:t>
            </a:r>
            <a:r>
              <a:rPr lang="cs-CZ" dirty="0" smtClean="0"/>
              <a:t>průkazky, </a:t>
            </a:r>
            <a:r>
              <a:rPr lang="cs-CZ" dirty="0" smtClean="0"/>
              <a:t>vypočítávají platy zaměstnancům školy atd.</a:t>
            </a:r>
          </a:p>
          <a:p>
            <a:pPr marL="0" indent="0">
              <a:buNone/>
            </a:pPr>
            <a:r>
              <a:rPr lang="cs-CZ" dirty="0" smtClean="0"/>
              <a:t>V naší budově sekretářku </a:t>
            </a:r>
            <a:r>
              <a:rPr lang="cs-CZ" dirty="0" smtClean="0"/>
              <a:t>nemáme, </a:t>
            </a:r>
            <a:r>
              <a:rPr lang="cs-CZ" dirty="0" smtClean="0"/>
              <a:t>jsou v budově </a:t>
            </a:r>
            <a:r>
              <a:rPr lang="cs-CZ" dirty="0" smtClean="0"/>
              <a:t>učiliště.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KJ2P3ECK\MC900221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2467173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842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211</TotalTime>
  <Words>318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NÁZEV ŠKOLY: Střední odborné učiliště a Základní škola AUTOR: Mgr. Jarmila Šneberková NÁZEV: VY_12_INOVACE_03_Naše škola – zaměstnanci TÉMA SADY: Škola a její okolí DATUM: 20. 08. 2012 ČÍSLO PROJEKTU: CZ.1.07/1.4.00/21.0477</vt:lpstr>
      <vt:lpstr>Škola-zaměstnanci</vt:lpstr>
      <vt:lpstr>PAN  ŘEDITEL</vt:lpstr>
      <vt:lpstr>UČITELÉ</vt:lpstr>
      <vt:lpstr>ASISTENT </vt:lpstr>
      <vt:lpstr>ŠKOLNÍK</vt:lpstr>
      <vt:lpstr>UKLÍZEČKA</vt:lpstr>
      <vt:lpstr>SEKRETÁŘKA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84</cp:revision>
  <dcterms:created xsi:type="dcterms:W3CDTF">2012-04-21T07:06:25Z</dcterms:created>
  <dcterms:modified xsi:type="dcterms:W3CDTF">2012-11-28T11:02:37Z</dcterms:modified>
</cp:coreProperties>
</file>