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60" r:id="rId3"/>
    <p:sldId id="261" r:id="rId4"/>
    <p:sldId id="262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946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479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723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097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220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22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225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96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195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196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124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9531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jpeg"/><Relationship Id="rId9" Type="http://schemas.openxmlformats.org/officeDocument/2006/relationships/image" Target="../media/image9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Mgr.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VY_12_INOVACE_04_Naše škola – zaměstnanci-pracovní list</a:t>
            </a:r>
            <a:br>
              <a:rPr lang="cs-CZ" sz="2800" dirty="0" smtClean="0"/>
            </a:br>
            <a:r>
              <a:rPr lang="cs-CZ" sz="2800" dirty="0" smtClean="0"/>
              <a:t>TÉMA SADY: Škola a její okolí</a:t>
            </a:r>
            <a:br>
              <a:rPr lang="cs-CZ" sz="2800" dirty="0" smtClean="0"/>
            </a:br>
            <a:r>
              <a:rPr lang="cs-CZ" sz="2800" dirty="0" smtClean="0"/>
              <a:t>DATUM: </a:t>
            </a:r>
            <a:r>
              <a:rPr lang="cs-CZ" sz="2800" dirty="0" smtClean="0"/>
              <a:t>21</a:t>
            </a:r>
            <a:r>
              <a:rPr lang="cs-CZ" sz="2800" dirty="0" smtClean="0"/>
              <a:t>. </a:t>
            </a:r>
            <a:r>
              <a:rPr lang="cs-CZ" sz="2800" dirty="0" smtClean="0"/>
              <a:t>08. 2012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1.,</a:t>
            </a:r>
            <a:r>
              <a:rPr lang="cs-CZ" sz="2600" smtClean="0">
                <a:solidFill>
                  <a:schemeClr val="tx1"/>
                </a:solidFill>
              </a:rPr>
              <a:t>2</a:t>
            </a:r>
            <a:r>
              <a:rPr lang="cs-CZ" sz="2600" smtClean="0">
                <a:solidFill>
                  <a:schemeClr val="tx1"/>
                </a:solidFill>
              </a:rPr>
              <a:t>.  </a:t>
            </a:r>
            <a:r>
              <a:rPr lang="cs-CZ" sz="2600" dirty="0" smtClean="0">
                <a:solidFill>
                  <a:schemeClr val="tx1"/>
                </a:solidFill>
              </a:rPr>
              <a:t>ročníku praktické školy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Dej do kroužku toho , kdo patří mezi zaměstnance školy</a:t>
            </a:r>
            <a:endParaRPr lang="cs-CZ" dirty="0"/>
          </a:p>
        </p:txBody>
      </p:sp>
      <p:pic>
        <p:nvPicPr>
          <p:cNvPr id="1027" name="Picture 3" descr="C:\Users\Jarmilka\AppData\Local\Microsoft\Windows\Temporary Internet Files\Content.IE5\3L8E10M2\MC9002218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96263"/>
            <a:ext cx="1237332" cy="1265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armilka\AppData\Local\Microsoft\Windows\Temporary Internet Files\Content.IE5\VBKTO2P6\MC9001986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844501"/>
            <a:ext cx="1039942" cy="134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Jarmilka\AppData\Local\Microsoft\Windows\Temporary Internet Files\Content.IE5\UE9XPF6Q\MP90043946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17032"/>
            <a:ext cx="1126256" cy="140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rmilka\AppData\Local\Microsoft\Windows\Temporary Internet Files\Content.IE5\KJ2P3ECK\MC90023732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575" y="1882113"/>
            <a:ext cx="1335287" cy="129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rmilka\AppData\Local\Microsoft\Windows\Temporary Internet Files\Content.IE5\3L8E10M2\MC9000889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653136"/>
            <a:ext cx="1427378" cy="179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Program Files (x86)\Microsoft Office\MEDIA\CAGCAT10\j0240719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950" y="2308225"/>
            <a:ext cx="1163638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rmilka\AppData\Local\Microsoft\Windows\Temporary Internet Files\Content.IE5\KJ2P3ECK\MC90025042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724" y="4451979"/>
            <a:ext cx="1184275" cy="133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armilka\AppData\Local\Microsoft\Windows\Temporary Internet Files\Content.IE5\UE9XPF6Q\MC90031856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546182"/>
            <a:ext cx="1102764" cy="112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armilka\AppData\Local\Microsoft\Windows\Temporary Internet Files\Content.IE5\VBKTO2P6\MC90032447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293" y="3431018"/>
            <a:ext cx="1622717" cy="140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Jarmilka\AppData\Local\Microsoft\Windows\Temporary Internet Files\Content.IE5\AM1I8PN9\MC90029399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754" y="5456213"/>
            <a:ext cx="1249970" cy="130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Jarmilka\AppData\Local\Microsoft\Windows\Temporary Internet Files\Content.IE5\K0O7W0UI\MP900422257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038489"/>
            <a:ext cx="1163056" cy="174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37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Spoj zaměstnance a práci , kterou vykonávají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UKLIZEČKA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UČITEL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ŠKOLNÍK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SEKRETÁŘKA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ASISTENT PEDAGOGA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-pomáhá učiteli se žáky, kteří mají potíže s učením</a:t>
            </a:r>
          </a:p>
          <a:p>
            <a:pPr marL="0" indent="0">
              <a:buNone/>
            </a:pPr>
            <a:r>
              <a:rPr lang="cs-CZ" dirty="0" smtClean="0"/>
              <a:t>-stírá prach , myje okna , vytírá</a:t>
            </a:r>
          </a:p>
          <a:p>
            <a:pPr marL="0" indent="0">
              <a:buNone/>
            </a:pPr>
            <a:r>
              <a:rPr lang="cs-CZ" dirty="0" smtClean="0"/>
              <a:t>-pracuje se školními papíry,  potvrzuje dětem průkazky</a:t>
            </a:r>
          </a:p>
          <a:p>
            <a:pPr marL="0" indent="0">
              <a:buNone/>
            </a:pPr>
            <a:r>
              <a:rPr lang="cs-CZ" dirty="0" smtClean="0"/>
              <a:t>-opravuje ve škole , co je potřeba , odklízí v zimě sníh</a:t>
            </a:r>
          </a:p>
          <a:p>
            <a:pPr marL="0" indent="0">
              <a:buNone/>
            </a:pPr>
            <a:r>
              <a:rPr lang="cs-CZ" dirty="0" smtClean="0"/>
              <a:t>-vyučuje předměty , mají na starosti jednotlivé třídy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191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Utvoř z přeházených písmenek správná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TELČIU       ___________</a:t>
            </a:r>
          </a:p>
          <a:p>
            <a:endParaRPr lang="cs-CZ" dirty="0"/>
          </a:p>
          <a:p>
            <a:r>
              <a:rPr lang="cs-CZ" dirty="0" smtClean="0"/>
              <a:t>DITELŘE     ___________</a:t>
            </a:r>
          </a:p>
          <a:p>
            <a:endParaRPr lang="cs-CZ" dirty="0" smtClean="0"/>
          </a:p>
          <a:p>
            <a:r>
              <a:rPr lang="cs-CZ" dirty="0" smtClean="0"/>
              <a:t>ZETLÍUK     ___________</a:t>
            </a:r>
          </a:p>
          <a:p>
            <a:endParaRPr lang="cs-CZ" dirty="0"/>
          </a:p>
          <a:p>
            <a:r>
              <a:rPr lang="cs-CZ" dirty="0" smtClean="0"/>
              <a:t>NÍKŠKOL    ___________</a:t>
            </a:r>
          </a:p>
          <a:p>
            <a:endParaRPr lang="cs-CZ" dirty="0"/>
          </a:p>
          <a:p>
            <a:r>
              <a:rPr lang="cs-CZ" dirty="0" smtClean="0"/>
              <a:t>TENSISA    ___________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VAOPRA      ___________</a:t>
            </a:r>
          </a:p>
          <a:p>
            <a:endParaRPr lang="cs-CZ" dirty="0"/>
          </a:p>
          <a:p>
            <a:r>
              <a:rPr lang="cs-CZ" dirty="0" smtClean="0"/>
              <a:t>ČEUNÍ          ___________</a:t>
            </a:r>
          </a:p>
          <a:p>
            <a:endParaRPr lang="cs-CZ" dirty="0"/>
          </a:p>
          <a:p>
            <a:r>
              <a:rPr lang="cs-CZ" dirty="0" smtClean="0"/>
              <a:t>TĚKOŠ          ___________</a:t>
            </a:r>
          </a:p>
          <a:p>
            <a:endParaRPr lang="cs-CZ" dirty="0"/>
          </a:p>
          <a:p>
            <a:r>
              <a:rPr lang="cs-CZ" dirty="0" smtClean="0"/>
              <a:t>DATŘÍ           ___________</a:t>
            </a:r>
          </a:p>
          <a:p>
            <a:endParaRPr lang="cs-CZ" dirty="0"/>
          </a:p>
          <a:p>
            <a:r>
              <a:rPr lang="cs-CZ" smtClean="0"/>
              <a:t>ŘANADÍ       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979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pPr marL="0" indent="0">
              <a:buNone/>
            </a:pPr>
            <a:endParaRPr lang="cs-CZ" sz="400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</TotalTime>
  <Words>135</Words>
  <Application>Microsoft Office PowerPoint</Application>
  <PresentationFormat>Předvádění na obrazovce (4:3)</PresentationFormat>
  <Paragraphs>42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NÁZEV ŠKOLY: Střední odborné učiliště a Základní škola AUTOR: Mgr. Jarmila Šneberková NÁZEV: VY_12_INOVACE_04_Naše škola – zaměstnanci-pracovní list TÉMA SADY: Škola a její okolí DATUM: 21. 08. 2012 ČÍSLO PROJEKTU: CZ.1.07/1.4.00/21.0477</vt:lpstr>
      <vt:lpstr>Dej do kroužku toho , kdo patří mezi zaměstnance školy</vt:lpstr>
      <vt:lpstr>Spoj zaměstnance a práci , kterou vykonávají</vt:lpstr>
      <vt:lpstr>Utvoř z přeházených písmenek správná slova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89</cp:revision>
  <dcterms:created xsi:type="dcterms:W3CDTF">2012-04-21T07:06:25Z</dcterms:created>
  <dcterms:modified xsi:type="dcterms:W3CDTF">2012-11-28T10:03:18Z</dcterms:modified>
</cp:coreProperties>
</file>