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jpeg"/><Relationship Id="rId7" Type="http://schemas.openxmlformats.org/officeDocument/2006/relationships/image" Target="../media/image5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jpeg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VY_12_INOVACE_05_Školní potřeby , hračky </a:t>
            </a:r>
            <a:r>
              <a:rPr lang="cs-CZ" sz="2800" dirty="0"/>
              <a:t>a</a:t>
            </a:r>
            <a:r>
              <a:rPr lang="cs-CZ" sz="2800" dirty="0" smtClean="0"/>
              <a:t> příprava do školy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03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Školní potřeby jsou velice důležité pro práci žáků při vyučování.</a:t>
            </a:r>
          </a:p>
          <a:p>
            <a:pPr marL="68580" indent="0">
              <a:buNone/>
            </a:pPr>
            <a:r>
              <a:rPr lang="cs-CZ" dirty="0" smtClean="0"/>
              <a:t>Patří sem:</a:t>
            </a:r>
          </a:p>
          <a:p>
            <a:pPr marL="68580" indent="0">
              <a:buNone/>
            </a:pPr>
            <a:r>
              <a:rPr lang="cs-CZ" dirty="0" smtClean="0"/>
              <a:t>-penál s vybavením</a:t>
            </a:r>
          </a:p>
          <a:p>
            <a:pPr marL="68580" indent="0">
              <a:buNone/>
            </a:pPr>
            <a:r>
              <a:rPr lang="cs-CZ" dirty="0" smtClean="0"/>
              <a:t>-aktovka s vybavením</a:t>
            </a:r>
          </a:p>
          <a:p>
            <a:pPr marL="68580" indent="0">
              <a:buNone/>
            </a:pPr>
            <a:r>
              <a:rPr lang="cs-CZ" dirty="0" smtClean="0"/>
              <a:t>-výtvarné potřeby a pomůcky na pracovní vyučování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089517" y="2303670"/>
            <a:ext cx="2074772" cy="206143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armilka\AppData\Local\Microsoft\Windows\Temporary Internet Files\Content.IE5\UE9XPF6Q\MC900234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348881"/>
            <a:ext cx="1396511" cy="1232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rmilka\AppData\Local\Microsoft\Windows\Temporary Internet Files\Content.IE5\K0O7W0UI\MC900413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581663"/>
            <a:ext cx="1895295" cy="1847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rmilka\AppData\Local\Microsoft\Windows\Temporary Internet Files\Content.IE5\VBKTO2P6\MC9002090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692662"/>
            <a:ext cx="1564723" cy="147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649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PENÁL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68580" indent="0">
              <a:buNone/>
            </a:pPr>
            <a:r>
              <a:rPr lang="cs-CZ" dirty="0" smtClean="0"/>
              <a:t>V penálu jsou uloženy pomůcky , které potřebujeme během celého vyučovacího dne:</a:t>
            </a:r>
          </a:p>
          <a:p>
            <a:pPr marL="68580" indent="0">
              <a:buNone/>
            </a:pPr>
            <a:r>
              <a:rPr lang="cs-CZ" dirty="0" smtClean="0"/>
              <a:t>-obyčejné tužky</a:t>
            </a:r>
          </a:p>
          <a:p>
            <a:pPr marL="68580" indent="0">
              <a:buNone/>
            </a:pPr>
            <a:r>
              <a:rPr lang="cs-CZ" dirty="0" smtClean="0"/>
              <a:t>-psací pero </a:t>
            </a:r>
          </a:p>
          <a:p>
            <a:pPr marL="68580" indent="0">
              <a:buNone/>
            </a:pPr>
            <a:r>
              <a:rPr lang="cs-CZ" dirty="0" smtClean="0"/>
              <a:t>-pastelky</a:t>
            </a:r>
          </a:p>
          <a:p>
            <a:pPr marL="68580" indent="0">
              <a:buNone/>
            </a:pPr>
            <a:r>
              <a:rPr lang="cs-CZ" dirty="0" smtClean="0"/>
              <a:t>-guma</a:t>
            </a:r>
          </a:p>
          <a:p>
            <a:pPr marL="68580" indent="0">
              <a:buNone/>
            </a:pPr>
            <a:r>
              <a:rPr lang="cs-CZ" dirty="0" smtClean="0"/>
              <a:t>-ořezávátko</a:t>
            </a:r>
          </a:p>
          <a:p>
            <a:pPr marL="68580" indent="0">
              <a:buNone/>
            </a:pPr>
            <a:r>
              <a:rPr lang="cs-CZ" dirty="0" smtClean="0"/>
              <a:t>-kružítko</a:t>
            </a:r>
          </a:p>
          <a:p>
            <a:pPr marL="68580" indent="0">
              <a:buNone/>
            </a:pPr>
            <a:endParaRPr lang="cs-CZ" dirty="0"/>
          </a:p>
        </p:txBody>
      </p:sp>
      <p:pic>
        <p:nvPicPr>
          <p:cNvPr id="2050" name="Picture 2" descr="C:\Users\Jarmilka\AppData\Local\Microsoft\Windows\Temporary Internet Files\Content.IE5\DE4CGPLA\MP900405402[1].jp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88840"/>
            <a:ext cx="1383446" cy="988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rmilka\AppData\Local\Microsoft\Windows\Temporary Internet Files\Content.IE5\KJ2P3ECK\MP9003988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068960"/>
            <a:ext cx="1736329" cy="1240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rmilka\AppData\Local\Microsoft\Windows\Temporary Internet Files\Content.IE5\AM1I8PN9\MP90034150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38605"/>
            <a:ext cx="1470266" cy="104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rmilka\AppData\Local\Microsoft\Windows\Temporary Internet Files\Content.IE5\DE4CGPLA\MC9004325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5301" y="5229201"/>
            <a:ext cx="1130324" cy="1130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rmilka\AppData\Local\Microsoft\Windows\Temporary Internet Files\Content.IE5\3L8E10M2\MC90023409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0330" y="4797152"/>
            <a:ext cx="612179" cy="135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760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AKTOVKA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20000"/>
          </a:bodyPr>
          <a:lstStyle/>
          <a:p>
            <a:pPr marL="68580" indent="0">
              <a:buNone/>
            </a:pPr>
            <a:r>
              <a:rPr lang="cs-CZ" dirty="0" smtClean="0"/>
              <a:t>V aktovce , nebo ve školním batohu nosíme vše , co potřebujeme do školy :</a:t>
            </a:r>
          </a:p>
          <a:p>
            <a:pPr marL="68580" indent="0">
              <a:buNone/>
            </a:pPr>
            <a:r>
              <a:rPr lang="cs-CZ" dirty="0" smtClean="0"/>
              <a:t>-penál</a:t>
            </a:r>
          </a:p>
          <a:p>
            <a:pPr marL="68580" indent="0">
              <a:buNone/>
            </a:pPr>
            <a:r>
              <a:rPr lang="cs-CZ" dirty="0" smtClean="0"/>
              <a:t>-sešity</a:t>
            </a:r>
          </a:p>
          <a:p>
            <a:pPr marL="68580" indent="0">
              <a:buNone/>
            </a:pPr>
            <a:r>
              <a:rPr lang="cs-CZ" dirty="0" smtClean="0"/>
              <a:t>-učebnice</a:t>
            </a:r>
          </a:p>
          <a:p>
            <a:pPr marL="68580" indent="0">
              <a:buNone/>
            </a:pPr>
            <a:r>
              <a:rPr lang="cs-CZ" dirty="0" smtClean="0"/>
              <a:t>-přezůvky</a:t>
            </a:r>
          </a:p>
          <a:p>
            <a:pPr marL="68580" indent="0">
              <a:buNone/>
            </a:pPr>
            <a:r>
              <a:rPr lang="cs-CZ" dirty="0" smtClean="0"/>
              <a:t>-cvičební úbor</a:t>
            </a:r>
          </a:p>
          <a:p>
            <a:pPr marL="68580" indent="0">
              <a:buNone/>
            </a:pPr>
            <a:r>
              <a:rPr lang="cs-CZ" dirty="0" smtClean="0"/>
              <a:t>-výtvarné pomůcky</a:t>
            </a:r>
          </a:p>
          <a:p>
            <a:pPr marL="68580" indent="0">
              <a:buNone/>
            </a:pPr>
            <a:r>
              <a:rPr lang="cs-CZ" dirty="0" smtClean="0"/>
              <a:t>-svačinu</a:t>
            </a:r>
            <a:endParaRPr lang="cs-CZ" dirty="0"/>
          </a:p>
        </p:txBody>
      </p:sp>
      <p:pic>
        <p:nvPicPr>
          <p:cNvPr id="3074" name="Picture 2" descr="C:\Users\Jarmilka\AppData\Local\Microsoft\Windows\Temporary Internet Files\Content.IE5\S7687CZ2\MC900234087[1].wmf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735934" cy="65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rmilka\AppData\Local\Microsoft\Windows\Temporary Internet Files\Content.IE5\UE9XPF6Q\MP9001753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284984"/>
            <a:ext cx="1440160" cy="95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rmilka\AppData\Local\Microsoft\Windows\Temporary Internet Files\Content.IE5\S7687CZ2\MC90043481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93201"/>
            <a:ext cx="1084536" cy="108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rmilka\AppData\Local\Microsoft\Windows\Temporary Internet Files\Content.IE5\VBKTO2P6\MC90035646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706" y="5013176"/>
            <a:ext cx="1147259" cy="89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rmilka\AppData\Local\Microsoft\Windows\Temporary Internet Files\Content.IE5\AM1I8PN9\MC90039817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9024" y="5373216"/>
            <a:ext cx="1031239" cy="1014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rmilka\AppData\Local\Microsoft\Windows\Temporary Internet Files\Content.IE5\VBKTO2P6\MC900209094[2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178" y="1556792"/>
            <a:ext cx="1414314" cy="1331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Jarmilka\AppData\Local\Microsoft\Windows\Temporary Internet Files\Content.IE5\DE4CGPLA\MC90029068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1602" y="4382185"/>
            <a:ext cx="1017483" cy="1110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55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Hračky jsou pro děti také velmi důležité , ale do vyučování nepatří , protože se žáci potom nesoustředí na učivo.</a:t>
            </a:r>
          </a:p>
          <a:p>
            <a:pPr marL="68580" indent="0">
              <a:buNone/>
            </a:pPr>
            <a:r>
              <a:rPr lang="cs-CZ" dirty="0" smtClean="0"/>
              <a:t>V naší škole je herna , kam si děti z prvního stupně chodí během některých hodin hrát.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256939" y="1748666"/>
            <a:ext cx="2180806" cy="2646780"/>
          </a:xfrm>
        </p:spPr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  <p:pic>
        <p:nvPicPr>
          <p:cNvPr id="4098" name="Picture 2" descr="C:\Users\Jarmilka\AppData\Local\Microsoft\Windows\Temporary Internet Files\Content.IE5\DE4CGPLA\MC9003556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38759"/>
            <a:ext cx="1384546" cy="1129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VBKTO2P6\MC9003441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208766"/>
            <a:ext cx="1735137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DE4CGPLA\MC9003556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989" y="3777697"/>
            <a:ext cx="1511641" cy="1355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rmilka\AppData\Local\Microsoft\Windows\Temporary Internet Files\Content.IE5\DE4CGPLA\MP90039880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3964" y="5143312"/>
            <a:ext cx="1705421" cy="1218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Group 6"/>
          <p:cNvGrpSpPr>
            <a:grpSpLocks/>
          </p:cNvGrpSpPr>
          <p:nvPr/>
        </p:nvGrpSpPr>
        <p:grpSpPr bwMode="auto">
          <a:xfrm>
            <a:off x="5356960" y="5212331"/>
            <a:ext cx="915764" cy="1080120"/>
            <a:chOff x="1824" y="633"/>
            <a:chExt cx="2834" cy="2849"/>
          </a:xfrm>
        </p:grpSpPr>
        <p:sp>
          <p:nvSpPr>
            <p:cNvPr id="6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8602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DO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Do školy bychom se měli připravovat každý den , malé děti zpočátku společně s rodiči.</a:t>
            </a:r>
          </a:p>
          <a:p>
            <a:pPr marL="68580" indent="0">
              <a:buNone/>
            </a:pPr>
            <a:r>
              <a:rPr lang="cs-CZ" dirty="0" smtClean="0"/>
              <a:t>Je důležité mít :</a:t>
            </a:r>
          </a:p>
          <a:p>
            <a:pPr marL="68580" indent="0">
              <a:buNone/>
            </a:pPr>
            <a:r>
              <a:rPr lang="cs-CZ" dirty="0" smtClean="0"/>
              <a:t>-ořezané pastelky</a:t>
            </a:r>
          </a:p>
          <a:p>
            <a:pPr marL="68580" indent="0">
              <a:buNone/>
            </a:pPr>
            <a:r>
              <a:rPr lang="cs-CZ" dirty="0" smtClean="0"/>
              <a:t>-ořezané tužky č.1 ,2 ,3 </a:t>
            </a:r>
          </a:p>
          <a:p>
            <a:pPr marL="68580" indent="0">
              <a:buNone/>
            </a:pPr>
            <a:r>
              <a:rPr lang="cs-CZ" dirty="0" smtClean="0"/>
              <a:t>-vše potřebné v penálu</a:t>
            </a:r>
          </a:p>
          <a:p>
            <a:pPr marL="68580" indent="0">
              <a:buNone/>
            </a:pPr>
            <a:r>
              <a:rPr lang="cs-CZ" dirty="0" smtClean="0"/>
              <a:t>-všechno učení a pomůcky na následující vyučovací den</a:t>
            </a:r>
          </a:p>
        </p:txBody>
      </p:sp>
    </p:spTree>
    <p:extLst>
      <p:ext uri="{BB962C8B-B14F-4D97-AF65-F5344CB8AC3E}">
        <p14:creationId xmlns:p14="http://schemas.microsoft.com/office/powerpoint/2010/main" val="3719075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321</TotalTime>
  <Words>216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NÁZEV ŠKOLY: Střední odborné učiliště a Základní škola AUTOR: Mgr. Jarmila Šneberková NÁZEV: VY_12_INOVACE_05_Školní potřeby , hračky a příprava do školy TÉMA SADY: Škola a její okolí DATUM: 03. 09. 2012 ČÍSLO PROJEKTU: CZ.1.07/1.4.00/21.0477</vt:lpstr>
      <vt:lpstr>ŠKOLNÍ  POTŘEBY</vt:lpstr>
      <vt:lpstr>PENÁL</vt:lpstr>
      <vt:lpstr>AKTOVKA</vt:lpstr>
      <vt:lpstr>HRAČKY</vt:lpstr>
      <vt:lpstr>PŘÍPRAVA DO ŠKOLY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97</cp:revision>
  <dcterms:created xsi:type="dcterms:W3CDTF">2012-04-21T07:06:25Z</dcterms:created>
  <dcterms:modified xsi:type="dcterms:W3CDTF">2012-11-28T10:03:55Z</dcterms:modified>
</cp:coreProperties>
</file>