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01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150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5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773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53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75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041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1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3537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22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992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11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VY_12_INOVACE_06_Školní potřeby , hračky a příprava do školy-pracovní list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03. 09.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1.,</a:t>
            </a:r>
            <a:r>
              <a:rPr lang="cs-CZ" sz="2600" smtClean="0">
                <a:solidFill>
                  <a:schemeClr val="tx1"/>
                </a:solidFill>
              </a:rPr>
              <a:t>2. </a:t>
            </a:r>
            <a:r>
              <a:rPr lang="cs-CZ" sz="2600" dirty="0" smtClean="0">
                <a:solidFill>
                  <a:schemeClr val="tx1"/>
                </a:solidFill>
              </a:rPr>
              <a:t>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Spoj správný </a:t>
            </a:r>
            <a:r>
              <a:rPr lang="cs-CZ" dirty="0" smtClean="0"/>
              <a:t>obrázek, s </a:t>
            </a:r>
            <a:r>
              <a:rPr lang="cs-CZ" dirty="0" smtClean="0"/>
              <a:t>tím </a:t>
            </a:r>
            <a:r>
              <a:rPr lang="cs-CZ" dirty="0" smtClean="0"/>
              <a:t>místem, </a:t>
            </a:r>
            <a:r>
              <a:rPr lang="cs-CZ" dirty="0" smtClean="0"/>
              <a:t>kam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AKTOVKA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PENÁL</a:t>
            </a:r>
            <a:endParaRPr lang="cs-CZ" dirty="0"/>
          </a:p>
        </p:txBody>
      </p:sp>
      <p:pic>
        <p:nvPicPr>
          <p:cNvPr id="2053" name="Picture 5" descr="C:\Users\Jarmilka\AppData\Local\Microsoft\Windows\Temporary Internet Files\Content.IE5\3L8E10M2\MC900234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1580656" cy="139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rmilka\AppData\Local\Microsoft\Windows\Temporary Internet Files\Content.IE5\S7687CZ2\MC9000168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319824"/>
            <a:ext cx="1219932" cy="90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rmilka\AppData\Local\Microsoft\Windows\Temporary Internet Files\Content.IE5\DE4CGPLA\MP9004011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746" y="5949280"/>
            <a:ext cx="945592" cy="75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rmilka\AppData\Local\Microsoft\Windows\Temporary Internet Files\Content.IE5\K0O7W0UI\MP90040540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60" y="2211648"/>
            <a:ext cx="2274972" cy="162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rmilka\AppData\Local\Microsoft\Windows\Temporary Internet Files\Content.IE5\AM1I8PN9\MC9002906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580" y="2349824"/>
            <a:ext cx="1362453" cy="148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rmilka\AppData\Local\Microsoft\Windows\Temporary Internet Files\Content.IE5\DE4CGPLA\MP90039887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568" y="3573016"/>
            <a:ext cx="1815124" cy="129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rmilka\AppData\Local\Microsoft\Windows\Temporary Internet Files\Content.IE5\VBKTO2P6\MC9002905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246" y="4322639"/>
            <a:ext cx="1143000" cy="109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Jarmilka\AppData\Local\Microsoft\Windows\Temporary Internet Files\Content.IE5\K0O7W0UI\MC90001930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028" y="5438402"/>
            <a:ext cx="1452203" cy="12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Jarmilka\AppData\Local\Microsoft\Windows\Temporary Internet Files\Content.IE5\VBKTO2P6\MC90023724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400239"/>
            <a:ext cx="1506859" cy="130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75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Spoj </a:t>
            </a:r>
            <a:r>
              <a:rPr lang="cs-CZ" dirty="0" smtClean="0"/>
              <a:t>slabiky, </a:t>
            </a:r>
            <a:r>
              <a:rPr lang="cs-CZ" dirty="0" smtClean="0"/>
              <a:t>aby daly dohromady správná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60114" y="1700808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TUŽ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899592" y="327169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KRUŽÍT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843808" y="1991859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MA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004048" y="191224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PE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7236296" y="1839102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GU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7380312" y="335865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TEC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5652120" y="3212976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BA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758208" y="3573016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KA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660114" y="4869160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ŠTĚ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2099638" y="435320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TOH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3301008" y="5096295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PE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027181" y="472514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KO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465912" y="4487416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RO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7693496" y="508832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/>
              <a:t>NÁL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89528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cs-CZ" dirty="0" smtClean="0"/>
              <a:t>Doplň </a:t>
            </a:r>
            <a:r>
              <a:rPr lang="cs-CZ" dirty="0" smtClean="0"/>
              <a:t>věty, </a:t>
            </a:r>
            <a:r>
              <a:rPr lang="cs-CZ" dirty="0" smtClean="0"/>
              <a:t>aby byly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Každý  den  si musím  zkontrolovat   …..  .</a:t>
            </a:r>
          </a:p>
          <a:p>
            <a:r>
              <a:rPr lang="cs-CZ" dirty="0" smtClean="0"/>
              <a:t>Jestliže mám  zlámané  pastelky  a  tužky , měl bych  si  je ………….  .</a:t>
            </a:r>
          </a:p>
          <a:p>
            <a:r>
              <a:rPr lang="cs-CZ" dirty="0" smtClean="0"/>
              <a:t>Mezi  vybavení  penálu  patří  tužky , pastelky , ……. , ………… a ……..</a:t>
            </a:r>
          </a:p>
          <a:p>
            <a:r>
              <a:rPr lang="cs-CZ" dirty="0" smtClean="0"/>
              <a:t>Na  svačinu  mám  nejraději  ………..  a  …………</a:t>
            </a:r>
          </a:p>
          <a:p>
            <a:r>
              <a:rPr lang="cs-CZ" dirty="0" smtClean="0"/>
              <a:t>Do  aktovky  si  každý  </a:t>
            </a:r>
            <a:r>
              <a:rPr lang="cs-CZ" smtClean="0"/>
              <a:t>den  připravím : ………… </a:t>
            </a:r>
            <a:r>
              <a:rPr lang="cs-CZ" dirty="0" smtClean="0"/>
              <a:t>…………...............................................................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31003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125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Střední odborné učiliště a Základní škola AUTOR: Mgr. Jarmila Šneberková NÁZEV: VY_12_INOVACE_06_Školní potřeby , hračky a příprava do školy-pracovní list TÉMA SADY: Škola a její okolí DATUM: 03. 09. 2012 ČÍSLO PROJEKTU: CZ.1.07/1.4.00/21.0477</vt:lpstr>
      <vt:lpstr>Spoj správný obrázek, s tím místem, kam patří</vt:lpstr>
      <vt:lpstr>Spoj slabiky, aby daly dohromady správná slova</vt:lpstr>
      <vt:lpstr>Doplň věty, aby byly správně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Učitel</cp:lastModifiedBy>
  <cp:revision>103</cp:revision>
  <dcterms:created xsi:type="dcterms:W3CDTF">2012-04-21T07:06:25Z</dcterms:created>
  <dcterms:modified xsi:type="dcterms:W3CDTF">2012-11-28T11:09:27Z</dcterms:modified>
</cp:coreProperties>
</file>