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01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150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3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773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537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755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041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31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537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225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992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11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VY_12_INOVACE_07_Chování a pravidla v prostorách školy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26</a:t>
            </a:r>
            <a:r>
              <a:rPr lang="cs-CZ" sz="2800" dirty="0" smtClean="0"/>
              <a:t>. </a:t>
            </a:r>
            <a:r>
              <a:rPr lang="cs-CZ" sz="2800" dirty="0" smtClean="0"/>
              <a:t>08. 2012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</a:t>
            </a:r>
            <a:r>
              <a:rPr lang="cs-CZ" sz="2600">
                <a:solidFill>
                  <a:schemeClr val="tx1"/>
                </a:solidFill>
              </a:rPr>
              <a:t>žáky </a:t>
            </a:r>
            <a:r>
              <a:rPr lang="cs-CZ" sz="2600" smtClean="0">
                <a:solidFill>
                  <a:schemeClr val="tx1"/>
                </a:solidFill>
              </a:rPr>
              <a:t>3</a:t>
            </a:r>
            <a:r>
              <a:rPr lang="cs-CZ" sz="2600" dirty="0" smtClean="0">
                <a:solidFill>
                  <a:schemeClr val="tx1"/>
                </a:solidFill>
              </a:rPr>
              <a:t>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 A  PRAVIDLA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Třída  i  škola  je  společnost  dětí  a  učitelů , která  se  musí  řídit  určitými  pravidly .  Říkáme  jim  </a:t>
            </a:r>
            <a:r>
              <a:rPr lang="cs-CZ" dirty="0" smtClean="0">
                <a:solidFill>
                  <a:srgbClr val="00B050"/>
                </a:solidFill>
              </a:rPr>
              <a:t>ŠKOLNÍ  ŘÁD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Uvedeme  si  zde pravidla  chování :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ři  vyučování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  budově  školy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  herně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 tělocvičně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9435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 CHOVÁNÍ  VE  TŘÍDĚ  A  PŘI  VYUČOVÁNÍ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Vyučování začíná v 8,00</a:t>
            </a:r>
          </a:p>
          <a:p>
            <a:r>
              <a:rPr lang="cs-CZ" dirty="0" smtClean="0"/>
              <a:t>Žáci chodí do školy pra-</a:t>
            </a:r>
          </a:p>
          <a:p>
            <a:pPr marL="0" indent="0">
              <a:buNone/>
            </a:pPr>
            <a:r>
              <a:rPr lang="cs-CZ" dirty="0" err="1"/>
              <a:t>v</a:t>
            </a:r>
            <a:r>
              <a:rPr lang="cs-CZ" dirty="0" err="1" smtClean="0"/>
              <a:t>idelně</a:t>
            </a:r>
            <a:r>
              <a:rPr lang="cs-CZ" dirty="0" smtClean="0"/>
              <a:t> a jsou na výuku připraveni</a:t>
            </a:r>
          </a:p>
          <a:p>
            <a:r>
              <a:rPr lang="cs-CZ" dirty="0" smtClean="0"/>
              <a:t>Do školy žák nesmí nosit takové věci , které by mohly ohrozit zdraví , způsobit úraz nebo ohrozit mravní výchovu žáků</a:t>
            </a:r>
          </a:p>
          <a:p>
            <a:r>
              <a:rPr lang="cs-CZ" dirty="0" smtClean="0"/>
              <a:t>Během vyučování  je zakázáno používat mobilní telefony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Ve třídě pomáhá učiteli služba , která se stará o pořádek ve třídě</a:t>
            </a:r>
          </a:p>
          <a:p>
            <a:r>
              <a:rPr lang="cs-CZ" dirty="0" smtClean="0"/>
              <a:t>Po zvonění sedí žáci v lavicích</a:t>
            </a:r>
          </a:p>
          <a:p>
            <a:r>
              <a:rPr lang="cs-CZ" dirty="0" smtClean="0"/>
              <a:t>Během vyučování neopouští žák svévolně školu</a:t>
            </a:r>
          </a:p>
          <a:p>
            <a:r>
              <a:rPr lang="cs-CZ" dirty="0" smtClean="0"/>
              <a:t>Po skončení vyučování se žák zdržuje v šatně pouze nezbytně dlouhou dobu k přezutí a převléknutí</a:t>
            </a:r>
          </a:p>
          <a:p>
            <a:r>
              <a:rPr lang="cs-CZ" dirty="0" smtClean="0"/>
              <a:t>Žáci chodí do školy vhodně a čistě oblečeni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6045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 CHOVÁNÍ  V  BUDOVĚ 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vstupují do školy hlavním vchodem</a:t>
            </a:r>
          </a:p>
          <a:p>
            <a:r>
              <a:rPr lang="cs-CZ" dirty="0" smtClean="0"/>
              <a:t>Přezouvají se v šatnách</a:t>
            </a:r>
          </a:p>
          <a:p>
            <a:r>
              <a:rPr lang="cs-CZ" dirty="0" smtClean="0"/>
              <a:t>Žáci zdraví všechny dospělé osoby v budově</a:t>
            </a:r>
          </a:p>
          <a:p>
            <a:r>
              <a:rPr lang="cs-CZ" dirty="0" smtClean="0"/>
              <a:t>Každý žák udržuje prostory školy a jejího okolí v pořádku</a:t>
            </a:r>
          </a:p>
          <a:p>
            <a:r>
              <a:rPr lang="cs-CZ" dirty="0" smtClean="0"/>
              <a:t>V prostorách školy se žáci pohybují klidně</a:t>
            </a:r>
          </a:p>
          <a:p>
            <a:r>
              <a:rPr lang="cs-CZ" dirty="0" smtClean="0"/>
              <a:t>O malých přestávkách se zdržují ve třídě o velké na svém patře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samovolně nemanipulují se školním zařízením</a:t>
            </a:r>
          </a:p>
          <a:p>
            <a:r>
              <a:rPr lang="cs-CZ" dirty="0" smtClean="0"/>
              <a:t>Okna ve třídách otevírá pouze učitel</a:t>
            </a:r>
          </a:p>
          <a:p>
            <a:r>
              <a:rPr lang="cs-CZ" dirty="0" smtClean="0"/>
              <a:t>Žáci se chovají ohleduplně k mladším , či slabším spolužákům , nepoužívají vulgární slova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zakázáno ponižování , tělesné ubližování !!!!!!!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Ve všech prostorách školy je zakázáno kouření !!!!!!</a:t>
            </a:r>
          </a:p>
          <a:p>
            <a:r>
              <a:rPr lang="cs-CZ" dirty="0" smtClean="0"/>
              <a:t>Žák respektuje pokyny všech vyučujících i ostatních zaměstnanců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510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 CHOVÁNÍ  V  HERNĚ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Žáci vstupují do učebny pouze za doprovodu vyučujícího , nebo s jeho souhlasem</a:t>
            </a:r>
          </a:p>
          <a:p>
            <a:r>
              <a:rPr lang="cs-CZ" dirty="0" smtClean="0"/>
              <a:t>Žáci do herny vstupují přezutí a s umytýma rukama</a:t>
            </a:r>
          </a:p>
          <a:p>
            <a:r>
              <a:rPr lang="cs-CZ" dirty="0" smtClean="0"/>
              <a:t>Do učebny je zakázáno nosit jakékoliv jídlo a pití</a:t>
            </a:r>
          </a:p>
          <a:p>
            <a:r>
              <a:rPr lang="cs-CZ" dirty="0" smtClean="0"/>
              <a:t>Žáci každé poškození a závady ihned hlásí vyučujícímu</a:t>
            </a:r>
          </a:p>
          <a:p>
            <a:r>
              <a:rPr lang="cs-CZ" dirty="0" smtClean="0"/>
              <a:t>Žáci dodržují pravidla bezpečnosti v učebně i při hrách</a:t>
            </a:r>
          </a:p>
          <a:p>
            <a:r>
              <a:rPr lang="cs-CZ" dirty="0" smtClean="0"/>
              <a:t>Je zakázáno vynášet jednotlivé pomůcky mimo učebnu a poškozovat zařízení učebny</a:t>
            </a:r>
          </a:p>
          <a:p>
            <a:r>
              <a:rPr lang="cs-CZ" dirty="0" smtClean="0"/>
              <a:t>Před odchodem se vše uvede do původního stavu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6304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 CHOVÁNÍ  V  TĚLOCVIČNĚ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</a:t>
            </a:r>
            <a:r>
              <a:rPr lang="cs-CZ" dirty="0" err="1" smtClean="0"/>
              <a:t>Tv</a:t>
            </a:r>
            <a:r>
              <a:rPr lang="cs-CZ" dirty="0" smtClean="0"/>
              <a:t> žáci čekají ve třídě na vyučujícího , který je odvede do tělocvičny</a:t>
            </a:r>
          </a:p>
          <a:p>
            <a:r>
              <a:rPr lang="cs-CZ" dirty="0" smtClean="0"/>
              <a:t>Na hodiny </a:t>
            </a:r>
            <a:r>
              <a:rPr lang="cs-CZ" dirty="0" err="1" smtClean="0"/>
              <a:t>Tv</a:t>
            </a:r>
            <a:r>
              <a:rPr lang="cs-CZ" dirty="0" smtClean="0"/>
              <a:t> se žáci převlékají do cvičebního úboru , sportovní obuv používaná na hřišti nesmí sloužit jako obuv do tělocvičny</a:t>
            </a:r>
          </a:p>
          <a:p>
            <a:r>
              <a:rPr lang="cs-CZ" dirty="0" smtClean="0"/>
              <a:t>V tělocvičně se žáci chovají tak , aby neohrozili sebe ani ostatní žáky</a:t>
            </a:r>
          </a:p>
          <a:p>
            <a:r>
              <a:rPr lang="cs-CZ" dirty="0" smtClean="0"/>
              <a:t>Každé poranění či úraz žák ihned nahlásí učiteli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510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 porušení školního řádu lze žákům udělit důtky , nebo snížené známky z chování 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Žáci se mohou obrátit na učitele nebo na zástupce ředitele školy s žádostí o pomoc či radu , pokud neumí řešit své osobní problémy . Je možno volit i písemnou formu dotazu . K tomuto účelu slouží </a:t>
            </a:r>
            <a:r>
              <a:rPr lang="cs-CZ" sz="4000" dirty="0" smtClean="0">
                <a:solidFill>
                  <a:srgbClr val="7030A0"/>
                </a:solidFill>
              </a:rPr>
              <a:t>Schránka důvěry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685829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442</TotalTime>
  <Words>458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Střední odborné učiliště a Základní škola AUTOR: Mgr. Jarmila Šneberková NÁZEV: VY_12_INOVACE_07_Chování a pravidla v prostorách školy TÉMA SADY: Škola a její okolí DATUM: 26. 08. 2012 ČÍSLO PROJEKTU: CZ.1.07/1.4.00/21.0477</vt:lpstr>
      <vt:lpstr>CHOVÁNÍ  A  PRAVIDLA </vt:lpstr>
      <vt:lpstr>PRAVIDLA  CHOVÁNÍ  VE  TŘÍDĚ  A  PŘI  VYUČOVÁNÍ</vt:lpstr>
      <vt:lpstr>PRAVIDLA  CHOVÁNÍ  V  BUDOVĚ  ŠKOLY</vt:lpstr>
      <vt:lpstr>PRAVIDLA  CHOVÁNÍ  V  HERNĚ</vt:lpstr>
      <vt:lpstr>PRAVIDLA  CHOVÁNÍ  V  TĚLOCVIČNĚ</vt:lpstr>
      <vt:lpstr>Při porušení školního řádu lze žákům udělit důtky , nebo snížené známky z chování !!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108</cp:revision>
  <dcterms:created xsi:type="dcterms:W3CDTF">2012-04-21T07:06:25Z</dcterms:created>
  <dcterms:modified xsi:type="dcterms:W3CDTF">2012-11-28T10:05:24Z</dcterms:modified>
</cp:coreProperties>
</file>