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sldIdLst>
    <p:sldId id="256" r:id="rId2"/>
    <p:sldId id="260" r:id="rId3"/>
    <p:sldId id="261" r:id="rId4"/>
    <p:sldId id="262" r:id="rId5"/>
    <p:sldId id="259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B1A735B-DD3F-4A99-AD9C-1C511886BE69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4D2C10-7D49-4284-A898-579972F74CE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1211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24A221-0BD1-4690-A333-C68C52A3A293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9D4CAC-E778-4527-8F2C-8F49D5D8EBA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202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BCEDB38-22A9-43EA-8D34-4A6B35308068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C8E365-C7D5-4B5D-BA99-7EBDCC726C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8997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C8C837-D2DE-4E3F-B417-FFBF9E1BFB51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89D8D1-5145-4036-BC62-D338DECA62C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2954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7A6CEC-EAB2-4BC4-8A84-A38B7F59CAE8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6A905A-7223-492D-9A6B-5FC4645A6F7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6640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5EC586-7C92-4DCB-88D5-5210492341F6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29856B-7AEA-4277-9459-B6634A2080F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8188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9E719B-673A-4FC7-82AD-1B1C3CD8252B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B6F772-CE63-43B4-9F67-09D9EE1EB94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3546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5FB9A9-26ED-4909-9029-C187D75FE53B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FEA639-4093-49EC-8CAC-9BAD900BF6E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7503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3C0430-1814-4C5B-9308-729F80D72E2F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CF9CF8-D28E-4195-BF1D-B8AA0BC04C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0129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8B7EBC-6FE5-4DD0-B051-73A9F4239725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5A2D9A-118A-4852-817B-A3268A4DB3F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4389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4FF6EC-9583-4B12-8975-B017B323F008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2CD8A-9EBE-4BA7-B8BB-E75F420614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673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4E8DF75-6967-44CD-A869-86193B62279B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C1A0FE-39D5-4F54-9165-14676849D7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5324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7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4213" y="1628775"/>
            <a:ext cx="8351837" cy="2592388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Mgr. Jarmila </a:t>
            </a:r>
            <a:r>
              <a:rPr lang="cs-CZ" sz="2800" dirty="0" err="1" smtClean="0"/>
              <a:t>Šneberková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VY_12_INOVACE_08_Chování a pravidla v prostorách školy-pracovní list</a:t>
            </a:r>
            <a:br>
              <a:rPr lang="cs-CZ" sz="2800" dirty="0" smtClean="0"/>
            </a:br>
            <a:r>
              <a:rPr lang="cs-CZ" sz="2800" dirty="0" smtClean="0"/>
              <a:t>TÉMA SADY: Škola a její okolí</a:t>
            </a:r>
            <a:br>
              <a:rPr lang="cs-CZ" sz="2800" dirty="0" smtClean="0"/>
            </a:br>
            <a:r>
              <a:rPr lang="cs-CZ" sz="2800" dirty="0" smtClean="0"/>
              <a:t>DATUM: </a:t>
            </a:r>
            <a:r>
              <a:rPr lang="cs-CZ" sz="2800" dirty="0" smtClean="0"/>
              <a:t>26</a:t>
            </a:r>
            <a:r>
              <a:rPr lang="cs-CZ" sz="2800" dirty="0" smtClean="0"/>
              <a:t>. </a:t>
            </a:r>
            <a:r>
              <a:rPr lang="cs-CZ" sz="2800" dirty="0" smtClean="0"/>
              <a:t>08. 2012</a:t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24075" y="5013325"/>
            <a:ext cx="6264275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</a:t>
            </a:r>
            <a:r>
              <a:rPr lang="cs-CZ" sz="2600">
                <a:solidFill>
                  <a:schemeClr val="tx1"/>
                </a:solidFill>
              </a:rPr>
              <a:t>žáky </a:t>
            </a:r>
            <a:r>
              <a:rPr lang="cs-CZ" sz="2600" smtClean="0">
                <a:solidFill>
                  <a:schemeClr val="tx1"/>
                </a:solidFill>
              </a:rPr>
              <a:t>3</a:t>
            </a:r>
            <a:r>
              <a:rPr lang="cs-CZ" sz="2600" dirty="0" smtClean="0">
                <a:solidFill>
                  <a:schemeClr val="tx1"/>
                </a:solidFill>
              </a:rPr>
              <a:t>.  ročníku praktické školy 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46982"/>
            <a:ext cx="8229600" cy="1070655"/>
          </a:xfrm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Dej do kroužku správné chování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858232"/>
            <a:ext cx="8229600" cy="4267931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Jarmilka\AppData\Local\Microsoft\Windows\Temporary Internet Files\Content.IE5\VBKTO2P6\MC9003610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82762"/>
            <a:ext cx="1827213" cy="181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armilka\AppData\Local\Microsoft\Windows\Temporary Internet Files\Content.IE5\KJ2P3ECK\MC9002871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3540" y="2660039"/>
            <a:ext cx="286707" cy="342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armilka\AppData\Local\Microsoft\Windows\Temporary Internet Files\Content.IE5\AM1I8PN9\MP90044846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618" y="1628799"/>
            <a:ext cx="1782014" cy="1520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armilka\AppData\Local\Microsoft\Windows\Temporary Internet Files\Content.IE5\S7687CZ2\MC90036051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013176"/>
            <a:ext cx="1887538" cy="1160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Jarmilka\AppData\Local\Microsoft\Windows\Temporary Internet Files\Content.IE5\K0O7W0UI\MP90043879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3625" y="3860838"/>
            <a:ext cx="1438672" cy="215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Jarmilka\AppData\Local\Microsoft\Windows\Temporary Internet Files\Content.IE5\AM1I8PN9\MC90028750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277" y="2320994"/>
            <a:ext cx="1371352" cy="1656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Jarmilka\AppData\Local\Microsoft\Windows\Temporary Internet Files\Content.IE5\3L8E10M2\MP900439321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23" y="4323798"/>
            <a:ext cx="2077407" cy="1378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506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Spoj obrázek s vhodnou činností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MALOVAT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KRÁST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ČÍST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SPORTOVAT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HÁDAT  SE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C:\Users\Jarmilka\AppData\Local\Microsoft\Windows\Temporary Internet Files\Content.IE5\DE4CGPLA\MP900442301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00808"/>
            <a:ext cx="1374428" cy="916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armilka\AppData\Local\Microsoft\Windows\Temporary Internet Files\Content.IE5\K0O7W0UI\MP90042297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7002" y="2977525"/>
            <a:ext cx="1431457" cy="94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Jarmilka\AppData\Local\Microsoft\Windows\Temporary Internet Files\Content.IE5\AM1I8PN9\MC900287504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615" y="3573016"/>
            <a:ext cx="949427" cy="1147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Jarmilka\AppData\Local\Microsoft\Windows\Temporary Internet Files\Content.IE5\UE9XPF6Q\MP90044222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7002" y="4720146"/>
            <a:ext cx="1373610" cy="915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Jarmilka\AppData\Local\Microsoft\Windows\Temporary Internet Files\Content.IE5\KJ2P3ECK\MP90040971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73" y="4941168"/>
            <a:ext cx="1117255" cy="1679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0898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Červeně podtrhni věty , které jsou špatně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Ve škole se hádáme a ubližujeme ostatním</a:t>
            </a:r>
          </a:p>
          <a:p>
            <a:r>
              <a:rPr lang="cs-CZ" dirty="0" smtClean="0"/>
              <a:t>Pomáháme mladším a slabším spolužákům</a:t>
            </a:r>
          </a:p>
          <a:p>
            <a:r>
              <a:rPr lang="cs-CZ" dirty="0" smtClean="0"/>
              <a:t>Do školy chodíme připraveni</a:t>
            </a:r>
          </a:p>
          <a:p>
            <a:r>
              <a:rPr lang="cs-CZ" dirty="0" smtClean="0"/>
              <a:t>Do školy chodíme včas</a:t>
            </a:r>
          </a:p>
          <a:p>
            <a:r>
              <a:rPr lang="cs-CZ" dirty="0" smtClean="0"/>
              <a:t>Do školy si chodíme , jak chceme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Věcí a pomůcek ve škole si vážíme</a:t>
            </a:r>
          </a:p>
          <a:p>
            <a:r>
              <a:rPr lang="cs-CZ" dirty="0" smtClean="0"/>
              <a:t>Všechny zaměstnance školy slušně zdravíme</a:t>
            </a:r>
          </a:p>
          <a:p>
            <a:r>
              <a:rPr lang="cs-CZ" dirty="0" smtClean="0"/>
              <a:t>Neposloucháme vyučující ani nikoho jiného</a:t>
            </a:r>
          </a:p>
          <a:p>
            <a:r>
              <a:rPr lang="cs-CZ" dirty="0" smtClean="0"/>
              <a:t>Ve škole kouříme</a:t>
            </a:r>
          </a:p>
          <a:p>
            <a:r>
              <a:rPr lang="cs-CZ" dirty="0" smtClean="0"/>
              <a:t>Ve škole nepoužíváme mobilní telefony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940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>
                <a:hlinkClick r:id="rId2"/>
              </a:rPr>
              <a:t>http://office.microsoft.com</a:t>
            </a:r>
            <a:r>
              <a:rPr lang="cs-CZ" dirty="0" smtClean="0"/>
              <a:t> – kliparty</a:t>
            </a:r>
            <a:endParaRPr lang="cs-CZ" dirty="0" smtClean="0">
              <a:latin typeface="Arial" charset="0"/>
            </a:endParaRPr>
          </a:p>
          <a:p>
            <a:pPr marL="0" indent="0">
              <a:buNone/>
            </a:pPr>
            <a:endParaRPr lang="cs-CZ" sz="400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432</TotalTime>
  <Words>109</Words>
  <Application>Microsoft Office PowerPoint</Application>
  <PresentationFormat>Předvádění na obrazovce (4:3)</PresentationFormat>
  <Paragraphs>27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NÁZEV ŠKOLY: Střední odborné učiliště a Základní škola AUTOR: Mgr. Jarmila Šneberková NÁZEV: VY_12_INOVACE_08_Chování a pravidla v prostorách školy-pracovní list TÉMA SADY: Škola a její okolí DATUM: 26. 08. 2012 ČÍSLO PROJEKTU: CZ.1.07/1.4.00/21.0477</vt:lpstr>
      <vt:lpstr>Dej do kroužku správné chování</vt:lpstr>
      <vt:lpstr>Spoj obrázek s vhodnou činností</vt:lpstr>
      <vt:lpstr>Červeně podtrhni věty , které jsou špatně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Jarmilka</cp:lastModifiedBy>
  <cp:revision>110</cp:revision>
  <dcterms:created xsi:type="dcterms:W3CDTF">2012-04-21T07:06:25Z</dcterms:created>
  <dcterms:modified xsi:type="dcterms:W3CDTF">2012-11-28T10:06:26Z</dcterms:modified>
</cp:coreProperties>
</file>