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307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846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688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016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243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919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701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177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795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402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260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341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VY_12_INOVACE_10_Jednotlivé předměty v 1.-3.ročníku-pracovní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10. 09.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 k předmětům  vhodné  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Psaní</a:t>
            </a:r>
          </a:p>
          <a:p>
            <a:endParaRPr lang="cs-CZ" dirty="0"/>
          </a:p>
          <a:p>
            <a:r>
              <a:rPr lang="cs-CZ" dirty="0" smtClean="0"/>
              <a:t>Čtení</a:t>
            </a:r>
          </a:p>
          <a:p>
            <a:endParaRPr lang="cs-CZ" dirty="0"/>
          </a:p>
          <a:p>
            <a:r>
              <a:rPr lang="cs-CZ" dirty="0" smtClean="0"/>
              <a:t>Malování</a:t>
            </a:r>
          </a:p>
          <a:p>
            <a:endParaRPr lang="cs-CZ" dirty="0"/>
          </a:p>
          <a:p>
            <a:r>
              <a:rPr lang="cs-CZ" dirty="0" smtClean="0"/>
              <a:t>Cvičení</a:t>
            </a:r>
          </a:p>
          <a:p>
            <a:endParaRPr lang="cs-CZ" dirty="0"/>
          </a:p>
          <a:p>
            <a:r>
              <a:rPr lang="cs-CZ" dirty="0" smtClean="0"/>
              <a:t>Zpívání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667500" y="1600201"/>
            <a:ext cx="2019300" cy="15958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armilka\AppData\Local\Microsoft\Windows\Temporary Internet Files\Content.IE5\K0O7W0UI\MC9001990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996" y="1700808"/>
            <a:ext cx="72993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AM1I8PN9\MP9004049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332955"/>
            <a:ext cx="1455947" cy="103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UE9XPF6Q\MC9003825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298" y="5220295"/>
            <a:ext cx="1639331" cy="163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KJ2P3ECK\MC90044173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89040"/>
            <a:ext cx="1647279" cy="164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3L8E10M2\MC90044172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188" y="326231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17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vhodné  části 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Při tělesné výchově</a:t>
            </a:r>
          </a:p>
          <a:p>
            <a:endParaRPr lang="cs-CZ" dirty="0"/>
          </a:p>
          <a:p>
            <a:r>
              <a:rPr lang="cs-CZ" dirty="0" smtClean="0"/>
              <a:t>Při hudební výchově</a:t>
            </a:r>
          </a:p>
          <a:p>
            <a:endParaRPr lang="cs-CZ" dirty="0"/>
          </a:p>
          <a:p>
            <a:r>
              <a:rPr lang="cs-CZ" dirty="0" smtClean="0"/>
              <a:t>Při pracovním vyučování</a:t>
            </a:r>
          </a:p>
          <a:p>
            <a:endParaRPr lang="cs-CZ" dirty="0"/>
          </a:p>
          <a:p>
            <a:r>
              <a:rPr lang="cs-CZ" dirty="0" smtClean="0"/>
              <a:t>V českém jazyce</a:t>
            </a:r>
          </a:p>
          <a:p>
            <a:endParaRPr lang="cs-CZ" dirty="0"/>
          </a:p>
          <a:p>
            <a:r>
              <a:rPr lang="cs-CZ" dirty="0" smtClean="0"/>
              <a:t>V matematice</a:t>
            </a:r>
          </a:p>
          <a:p>
            <a:endParaRPr lang="cs-CZ" dirty="0"/>
          </a:p>
          <a:p>
            <a:r>
              <a:rPr lang="cs-CZ" dirty="0" smtClean="0"/>
              <a:t>V prvouce</a:t>
            </a:r>
          </a:p>
          <a:p>
            <a:endParaRPr lang="cs-CZ" dirty="0"/>
          </a:p>
          <a:p>
            <a:r>
              <a:rPr lang="cs-CZ" dirty="0" smtClean="0"/>
              <a:t>Ve výtvarné výchově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alujeme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vičíme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rocvičujeme znaky ročních období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píváme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odelujeme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teme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počítáme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6419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ze závorky vhodné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čtení potřebujeme…………(</a:t>
            </a:r>
            <a:r>
              <a:rPr lang="cs-CZ" dirty="0" err="1" smtClean="0"/>
              <a:t>štětec,knihu</a:t>
            </a:r>
            <a:r>
              <a:rPr lang="cs-CZ" dirty="0" smtClean="0"/>
              <a:t>). Při tělesné výchově si házíme s………….(</a:t>
            </a:r>
            <a:r>
              <a:rPr lang="cs-CZ" dirty="0" err="1" smtClean="0"/>
              <a:t>kostkou,mí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em).Papír stříháme …………(</a:t>
            </a:r>
            <a:r>
              <a:rPr lang="cs-CZ" dirty="0" err="1" smtClean="0"/>
              <a:t>nůžkami,pastelkou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Do sešitu píšeme pomocí………..(papíru , pera).</a:t>
            </a:r>
          </a:p>
          <a:p>
            <a:pPr marL="0" indent="0">
              <a:buNone/>
            </a:pPr>
            <a:r>
              <a:rPr lang="cs-CZ" dirty="0" smtClean="0"/>
              <a:t>V hodině hudební výchovy hrajeme na………(klavír , pusu).Kdo neumí počítat zpaměti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očítá na …………….(ruce , počítadle , zdi).Na čtvrtku malujeme…………(štětcem </a:t>
            </a:r>
            <a:r>
              <a:rPr lang="cs-CZ" smtClean="0"/>
              <a:t>, ořezávátkem)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4903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554</TotalTime>
  <Words>146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VY_12_INOVACE_10_Jednotlivé předměty v 1.-3.ročníku-pracovní list TÉMA SADY: Škola a její okolí DATUM: 10. 09. 2012 ČÍSLO PROJEKTU: CZ.1.07/1.4.00/21.0477</vt:lpstr>
      <vt:lpstr>Přiřaď  k předmětům  vhodné  pomůcky</vt:lpstr>
      <vt:lpstr>Spoj  vhodné  části  vět</vt:lpstr>
      <vt:lpstr>Vyber ze závorky vhodné slovo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123</cp:revision>
  <dcterms:created xsi:type="dcterms:W3CDTF">2012-04-21T07:06:25Z</dcterms:created>
  <dcterms:modified xsi:type="dcterms:W3CDTF">2012-11-28T10:08:25Z</dcterms:modified>
</cp:coreProperties>
</file>