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6" r:id="rId2"/>
    <p:sldId id="260" r:id="rId3"/>
    <p:sldId id="261" r:id="rId4"/>
    <p:sldId id="262" r:id="rId5"/>
    <p:sldId id="263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Mgr.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VY_12_INOVACE_11_Cesta do </a:t>
            </a:r>
            <a:r>
              <a:rPr lang="cs-CZ" sz="2800" dirty="0" err="1" smtClean="0"/>
              <a:t>školy,možnosti</a:t>
            </a:r>
            <a:r>
              <a:rPr lang="cs-CZ" sz="2800" dirty="0" smtClean="0"/>
              <a:t> dopravy</a:t>
            </a:r>
            <a:br>
              <a:rPr lang="cs-CZ" sz="2800" dirty="0" smtClean="0"/>
            </a:br>
            <a:r>
              <a:rPr lang="cs-CZ" sz="2800" dirty="0" smtClean="0"/>
              <a:t>TÉMA SADY: Škola a její okolí</a:t>
            </a:r>
            <a:br>
              <a:rPr lang="cs-CZ" sz="2800" dirty="0" smtClean="0"/>
            </a:br>
            <a:r>
              <a:rPr lang="cs-CZ" sz="2800" dirty="0" smtClean="0"/>
              <a:t>DATUM: </a:t>
            </a:r>
            <a:r>
              <a:rPr lang="cs-CZ" sz="2800" dirty="0" smtClean="0"/>
              <a:t>05</a:t>
            </a:r>
            <a:r>
              <a:rPr lang="cs-CZ" sz="2800" dirty="0" smtClean="0"/>
              <a:t>. </a:t>
            </a:r>
            <a:r>
              <a:rPr lang="cs-CZ" sz="2800" smtClean="0"/>
              <a:t>09. </a:t>
            </a:r>
            <a:r>
              <a:rPr lang="cs-CZ" sz="2800" dirty="0" smtClean="0"/>
              <a:t>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1.,2.,3.  ročníku praktické školy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Cesta  DO  ŠKOLY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Při cestě do školy se orientujeme podle důležitých míst a budov.</a:t>
            </a:r>
          </a:p>
          <a:p>
            <a:r>
              <a:rPr lang="cs-CZ" dirty="0" smtClean="0"/>
              <a:t>Žáci z naší školy chodí do školy ze sídliště , z dětského domova , ale většinou z autobusového nádraží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Jarmilka\AppData\Local\Microsoft\Windows\Temporary Internet Files\Content.IE5\UE9XPF6Q\MC9004155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34" y="1556792"/>
            <a:ext cx="395805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7814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DŮLEŽITÁ  MÍSTA  PŘI  CESTĚ  DO  ŠKOLY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24" y="1849776"/>
            <a:ext cx="1274064" cy="1694688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 cestě do školy přejdeme :</a:t>
            </a:r>
          </a:p>
          <a:p>
            <a:pPr marL="0" indent="0">
              <a:buNone/>
            </a:pPr>
            <a:r>
              <a:rPr lang="cs-CZ" dirty="0" smtClean="0"/>
              <a:t>-přechod pro chodce pod autobusovým nádražím</a:t>
            </a:r>
          </a:p>
          <a:p>
            <a:pPr marL="0" indent="0">
              <a:buNone/>
            </a:pPr>
            <a:r>
              <a:rPr lang="cs-CZ" dirty="0" smtClean="0"/>
              <a:t>-silnici u podchodu</a:t>
            </a:r>
          </a:p>
          <a:p>
            <a:pPr marL="0" indent="0">
              <a:buNone/>
            </a:pPr>
            <a:r>
              <a:rPr lang="cs-CZ" dirty="0" smtClean="0"/>
              <a:t>-projdeme podchodem</a:t>
            </a:r>
          </a:p>
          <a:p>
            <a:pPr marL="0" indent="0">
              <a:buNone/>
            </a:pPr>
            <a:r>
              <a:rPr lang="cs-CZ" dirty="0" smtClean="0"/>
              <a:t>-přejdeme silnici u naší školy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16832"/>
            <a:ext cx="1219200" cy="162763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49080"/>
            <a:ext cx="1304544" cy="173736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752" y="4100312"/>
            <a:ext cx="1347216" cy="178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03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MOŽNOSTI  DOPRAVY  DO 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Děti se mohou do školy dopravit :</a:t>
            </a:r>
          </a:p>
          <a:p>
            <a:pPr marL="0" indent="0">
              <a:buNone/>
            </a:pPr>
            <a:r>
              <a:rPr lang="cs-CZ" dirty="0" smtClean="0"/>
              <a:t>-pěšky</a:t>
            </a:r>
          </a:p>
          <a:p>
            <a:pPr marL="0" indent="0">
              <a:buNone/>
            </a:pPr>
            <a:r>
              <a:rPr lang="cs-CZ" dirty="0" smtClean="0"/>
              <a:t>-na  kole</a:t>
            </a:r>
          </a:p>
          <a:p>
            <a:pPr marL="0" indent="0">
              <a:buNone/>
            </a:pPr>
            <a:r>
              <a:rPr lang="cs-CZ" dirty="0" smtClean="0"/>
              <a:t>-autem</a:t>
            </a:r>
          </a:p>
          <a:p>
            <a:pPr marL="0" indent="0">
              <a:buNone/>
            </a:pPr>
            <a:r>
              <a:rPr lang="cs-CZ" dirty="0" smtClean="0"/>
              <a:t>-autobusem</a:t>
            </a:r>
          </a:p>
          <a:p>
            <a:pPr marL="0" indent="0">
              <a:buNone/>
            </a:pPr>
            <a:r>
              <a:rPr lang="cs-CZ" dirty="0" smtClean="0"/>
              <a:t>-vlakem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12552" y="3430983"/>
            <a:ext cx="1495706" cy="1058728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Jarmilka\AppData\Local\Microsoft\Windows\Temporary Internet Files\Content.IE5\VBKTO2P6\MM90004093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671" y="1772816"/>
            <a:ext cx="10096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KJ2P3ECK\MM900395710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103" y="2249066"/>
            <a:ext cx="9525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UE9XPF6Q\MC90044173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12" y="3429000"/>
            <a:ext cx="1165485" cy="116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rmilka\AppData\Local\Microsoft\Windows\Temporary Internet Files\Content.IE5\KJ2P3ECK\MC9000283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014" y="4466068"/>
            <a:ext cx="1760677" cy="134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rmilka\AppData\Local\Microsoft\Windows\Temporary Internet Files\Content.IE5\AM1I8PN9\MC9003266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5376863"/>
            <a:ext cx="1827212" cy="766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14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PRAVIDLA  SPRÁVNÉHO  CHOVÁNÍ  PŘ  CESTĚ  DO 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Při vstupu do dopravního prostředku se netlačíme.</a:t>
            </a:r>
          </a:p>
          <a:p>
            <a:r>
              <a:rPr lang="cs-CZ" dirty="0" smtClean="0"/>
              <a:t>Ve dveřích dáváme přednost ženám , postiženým a starším lidem</a:t>
            </a:r>
          </a:p>
          <a:p>
            <a:r>
              <a:rPr lang="cs-CZ" dirty="0" smtClean="0"/>
              <a:t>Uvnitř dopravního prostředku pustíme sednout starší , nemocné a postižené osoby , maminky s malými dětmi</a:t>
            </a:r>
          </a:p>
          <a:p>
            <a:r>
              <a:rPr lang="cs-CZ" dirty="0" smtClean="0"/>
              <a:t>Na ulici neodhazujeme odpadky , po chodníku chodíme vpravo , nevrážíme do lidí</a:t>
            </a:r>
          </a:p>
          <a:p>
            <a:r>
              <a:rPr lang="cs-CZ" dirty="0" smtClean="0"/>
              <a:t>Nikdy a nikde nebereme cizí věci</a:t>
            </a:r>
          </a:p>
          <a:p>
            <a:r>
              <a:rPr lang="cs-CZ" dirty="0" smtClean="0"/>
              <a:t>Nikdy nezapomeneme pozdravit a poděkovat</a:t>
            </a:r>
          </a:p>
          <a:p>
            <a:r>
              <a:rPr lang="cs-CZ" dirty="0" smtClean="0"/>
              <a:t>Dbáme na svoji bezpečnost i na bezpečnost ostatních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96503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598</TotalTime>
  <Words>199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Bohatý</vt:lpstr>
      <vt:lpstr>NÁZEV ŠKOLY: Střední odborné učiliště a Základní škola AUTOR: Mgr. Jarmila Šneberková NÁZEV: VY_12_INOVACE_11_Cesta do školy,možnosti dopravy TÉMA SADY: Škola a její okolí DATUM: 05. 09. 2012 ČÍSLO PROJEKTU: CZ.1.07/1.4.00/21.0477</vt:lpstr>
      <vt:lpstr>Cesta  DO  ŠKOLY </vt:lpstr>
      <vt:lpstr>DŮLEŽITÁ  MÍSTA  PŘI  CESTĚ  DO  ŠKOLY</vt:lpstr>
      <vt:lpstr>MOŽNOSTI  DOPRAVY  DO  ŠKOLY</vt:lpstr>
      <vt:lpstr>PRAVIDLA  SPRÁVNÉHO  CHOVÁNÍ  PŘ  CESTĚ  DO  ŠKOLY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130</cp:revision>
  <dcterms:created xsi:type="dcterms:W3CDTF">2012-04-21T07:06:25Z</dcterms:created>
  <dcterms:modified xsi:type="dcterms:W3CDTF">2012-11-28T10:09:00Z</dcterms:modified>
</cp:coreProperties>
</file>