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sldIdLst>
    <p:sldId id="256" r:id="rId2"/>
    <p:sldId id="260" r:id="rId3"/>
    <p:sldId id="261" r:id="rId4"/>
    <p:sldId id="262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7570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259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95662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837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40079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4305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2965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5806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28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817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177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8210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gif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jpeg"/><Relationship Id="rId5" Type="http://schemas.openxmlformats.org/officeDocument/2006/relationships/image" Target="../media/image13.gif"/><Relationship Id="rId4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Mgr.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VY_12_INOVACE_12_Cesta do </a:t>
            </a:r>
            <a:r>
              <a:rPr lang="cs-CZ" sz="2800" dirty="0" err="1" smtClean="0"/>
              <a:t>školy,možnosti</a:t>
            </a:r>
            <a:r>
              <a:rPr lang="cs-CZ" sz="2800" dirty="0" smtClean="0"/>
              <a:t> dopravy-pracovní list</a:t>
            </a:r>
            <a:br>
              <a:rPr lang="cs-CZ" sz="2800" dirty="0" smtClean="0"/>
            </a:br>
            <a:r>
              <a:rPr lang="cs-CZ" sz="2800" dirty="0" smtClean="0"/>
              <a:t>TÉMA SADY: Škola a její okolí</a:t>
            </a:r>
            <a:br>
              <a:rPr lang="cs-CZ" sz="2800" dirty="0" smtClean="0"/>
            </a:br>
            <a:r>
              <a:rPr lang="cs-CZ" sz="2800" dirty="0" smtClean="0"/>
              <a:t>DATUM: </a:t>
            </a:r>
            <a:r>
              <a:rPr lang="cs-CZ" sz="2800" dirty="0" smtClean="0"/>
              <a:t>05</a:t>
            </a:r>
            <a:r>
              <a:rPr lang="cs-CZ" sz="2800" dirty="0" smtClean="0"/>
              <a:t>. </a:t>
            </a:r>
            <a:r>
              <a:rPr lang="cs-CZ" sz="2800" smtClean="0"/>
              <a:t>09. </a:t>
            </a:r>
            <a:r>
              <a:rPr lang="cs-CZ" sz="2800" dirty="0" smtClean="0"/>
              <a:t>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1.,2.,3.  ročníku praktické školy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Dej do </a:t>
            </a:r>
            <a:r>
              <a:rPr lang="cs-CZ" dirty="0" smtClean="0">
                <a:solidFill>
                  <a:srgbClr val="00B050"/>
                </a:solidFill>
              </a:rPr>
              <a:t>zeleného</a:t>
            </a:r>
            <a:r>
              <a:rPr lang="cs-CZ" dirty="0" smtClean="0">
                <a:solidFill>
                  <a:srgbClr val="002060"/>
                </a:solidFill>
              </a:rPr>
              <a:t> kroužku dopravní prostředky , kterými se žáci mohou dopravit do školy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Jarmilka\AppData\Local\Microsoft\Windows\Temporary Internet Files\Content.IE5\VBKTO2P6\MC9003266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060848"/>
            <a:ext cx="1827213" cy="766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rmilka\AppData\Local\Microsoft\Windows\Temporary Internet Files\Content.IE5\UE9XPF6Q\MC9001977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060848"/>
            <a:ext cx="2413000" cy="1157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rmilka\AppData\Local\Microsoft\Windows\Temporary Internet Files\Content.IE5\KJ2P3ECK\MC90044173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1056" y="4884603"/>
            <a:ext cx="1511027" cy="1511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rmilka\AppData\Local\Microsoft\Windows\Temporary Internet Files\Content.IE5\UE9XPF6Q\MC90044038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8097" y="2060848"/>
            <a:ext cx="1670440" cy="167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rmilka\AppData\Local\Microsoft\Windows\Temporary Internet Files\Content.IE5\KJ2P3ECK\MM900395710[2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4784" y="3429000"/>
            <a:ext cx="1335038" cy="1134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rmilka\AppData\Local\Microsoft\Windows\Temporary Internet Files\Content.IE5\VBKTO2P6\MP90040540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3885" y="3643244"/>
            <a:ext cx="1606104" cy="1147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rmilka\AppData\Local\Microsoft\Windows\Temporary Internet Files\Content.IE5\DE4CGPLA\MC900440390[1].png"/>
          <p:cNvPicPr>
            <a:picLocks noGrp="1" noChangeAspect="1" noChangeArrowheads="1"/>
          </p:cNvPicPr>
          <p:nvPr>
            <p:ph idx="1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905" y="4005064"/>
            <a:ext cx="2406634" cy="2406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armilka\AppData\Local\Microsoft\Windows\Temporary Internet Files\Content.IE5\AM1I8PN9\MP90040346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671" y="4747990"/>
            <a:ext cx="1677194" cy="2097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210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Přeházej písmenka , aby utvořila název dopravního prostředku a spoj ho s </a:t>
            </a:r>
            <a:r>
              <a:rPr lang="cs-CZ" sz="3600" dirty="0" smtClean="0"/>
              <a:t>obrázkem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ATOU</a:t>
            </a:r>
          </a:p>
          <a:p>
            <a:endParaRPr lang="cs-CZ" dirty="0"/>
          </a:p>
          <a:p>
            <a:r>
              <a:rPr lang="cs-CZ" dirty="0" smtClean="0"/>
              <a:t>BUSTOAU</a:t>
            </a:r>
          </a:p>
          <a:p>
            <a:endParaRPr lang="cs-CZ" dirty="0"/>
          </a:p>
          <a:p>
            <a:r>
              <a:rPr lang="cs-CZ" dirty="0" smtClean="0"/>
              <a:t>KAVL</a:t>
            </a:r>
          </a:p>
          <a:p>
            <a:endParaRPr lang="cs-CZ" dirty="0"/>
          </a:p>
          <a:p>
            <a:r>
              <a:rPr lang="cs-CZ" dirty="0" smtClean="0"/>
              <a:t>OLKO</a:t>
            </a:r>
          </a:p>
          <a:p>
            <a:endParaRPr lang="cs-CZ" dirty="0"/>
          </a:p>
          <a:p>
            <a:r>
              <a:rPr lang="cs-CZ" dirty="0" smtClean="0"/>
              <a:t>ĎLO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2050" name="Picture 2" descr="C:\Users\Jarmilka\AppData\Local\Microsoft\Windows\Temporary Internet Files\Content.IE5\VBKTO2P6\MC900441741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556792"/>
            <a:ext cx="1177454" cy="1177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rmilka\AppData\Local\Microsoft\Windows\Temporary Internet Files\Content.IE5\UE9XPF6Q\MC9000283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8549" y="5013176"/>
            <a:ext cx="1521225" cy="1158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rmilka\AppData\Local\Microsoft\Windows\Temporary Internet Files\Content.IE5\KJ2P3ECK\MP9002275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280743"/>
            <a:ext cx="1367632" cy="907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rmilka\AppData\Local\Microsoft\Windows\Temporary Internet Files\Content.IE5\3L8E10M2\MM910001141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6026" y="3187749"/>
            <a:ext cx="1088874" cy="1474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rmilka\AppData\Local\Microsoft\Windows\Temporary Internet Files\Content.IE5\DE4CGPLA\MP90028929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7878" y="3924832"/>
            <a:ext cx="2058033" cy="1413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6172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Červeně podtrhni věty , které jsou 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Do dveří se tlačíme</a:t>
            </a:r>
          </a:p>
          <a:p>
            <a:r>
              <a:rPr lang="cs-CZ" dirty="0" smtClean="0"/>
              <a:t>Dáváme přednost starším , nemocným a maminkám s dětmi</a:t>
            </a:r>
          </a:p>
          <a:p>
            <a:r>
              <a:rPr lang="cs-CZ" dirty="0" smtClean="0"/>
              <a:t>Vždy a všude bereme cizí věci</a:t>
            </a:r>
          </a:p>
          <a:p>
            <a:r>
              <a:rPr lang="cs-CZ" dirty="0" smtClean="0"/>
              <a:t>Na ulici odhazujeme odpadky</a:t>
            </a:r>
          </a:p>
          <a:p>
            <a:r>
              <a:rPr lang="cs-CZ" dirty="0" smtClean="0"/>
              <a:t>Nezapomeneme pozdravit a poděkovat</a:t>
            </a:r>
          </a:p>
          <a:p>
            <a:r>
              <a:rPr lang="cs-CZ" dirty="0" smtClean="0"/>
              <a:t>Dbáme na svoji bezpečnost</a:t>
            </a:r>
          </a:p>
          <a:p>
            <a:r>
              <a:rPr lang="cs-CZ" dirty="0" smtClean="0"/>
              <a:t>Skáčeme do silnice </a:t>
            </a:r>
            <a:r>
              <a:rPr lang="cs-CZ" smtClean="0"/>
              <a:t>před jedoucí auta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9184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627</TotalTime>
  <Words>114</Words>
  <Application>Microsoft Office PowerPoint</Application>
  <PresentationFormat>Předvádění na obrazovce (4:3)</PresentationFormat>
  <Paragraphs>24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Střední odborné učiliště a Základní škola AUTOR: Mgr. Jarmila Šneberková NÁZEV: VY_12_INOVACE_12_Cesta do školy,možnosti dopravy-pracovní list TÉMA SADY: Škola a její okolí DATUM: 05. 09. 2012 ČÍSLO PROJEKTU: CZ.1.07/1.4.00/21.0477</vt:lpstr>
      <vt:lpstr>Dej do zeleného kroužku dopravní prostředky , kterými se žáci mohou dopravit do školy</vt:lpstr>
      <vt:lpstr>Přeházej písmenka , aby utvořila název dopravního prostředku a spoj ho s obrázkem</vt:lpstr>
      <vt:lpstr>Červeně podtrhni věty , které jsou správně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132</cp:revision>
  <dcterms:created xsi:type="dcterms:W3CDTF">2012-04-21T07:06:25Z</dcterms:created>
  <dcterms:modified xsi:type="dcterms:W3CDTF">2012-11-28T10:09:29Z</dcterms:modified>
</cp:coreProperties>
</file>