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VY_12_INOVACE_13_Bezpečnost při cestě do školy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09</a:t>
            </a:r>
            <a:r>
              <a:rPr lang="cs-CZ" sz="2800" dirty="0" smtClean="0"/>
              <a:t>. 09.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1.,</a:t>
            </a:r>
            <a:r>
              <a:rPr lang="cs-CZ" sz="2600" smtClean="0">
                <a:solidFill>
                  <a:schemeClr val="tx1"/>
                </a:solidFill>
              </a:rPr>
              <a:t>2</a:t>
            </a:r>
            <a:r>
              <a:rPr lang="cs-CZ" sz="2600" smtClean="0">
                <a:solidFill>
                  <a:schemeClr val="tx1"/>
                </a:solidFill>
              </a:rPr>
              <a:t>.  </a:t>
            </a:r>
            <a:r>
              <a:rPr lang="cs-CZ" sz="2600" dirty="0" smtClean="0">
                <a:solidFill>
                  <a:schemeClr val="tx1"/>
                </a:solidFill>
              </a:rPr>
              <a:t>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CESTA  DO 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školy se žáci dopravují různým způsobem , nejčastěji : - pěšky</a:t>
            </a:r>
          </a:p>
          <a:p>
            <a:pPr marL="0" indent="0">
              <a:buNone/>
            </a:pPr>
            <a:r>
              <a:rPr lang="cs-CZ" dirty="0" smtClean="0"/>
              <a:t>                       - na kole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- autem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- autobusem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- vlakem</a:t>
            </a:r>
          </a:p>
          <a:p>
            <a:r>
              <a:rPr lang="cs-CZ" dirty="0" smtClean="0"/>
              <a:t>Pro ty , co chodí pěšky i pro ty , co jezdí na kole , platí v silničním provozu určitá pravidla </a:t>
            </a:r>
          </a:p>
        </p:txBody>
      </p:sp>
    </p:spTree>
    <p:extLst>
      <p:ext uri="{BB962C8B-B14F-4D97-AF65-F5344CB8AC3E}">
        <p14:creationId xmlns:p14="http://schemas.microsoft.com/office/powerpoint/2010/main" val="2937385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PRAVIDLA  SILNIČNÍHO  PROVOZU  PRO  CHODCE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  SILNICI  CHODÍ VLEVO</a:t>
            </a:r>
          </a:p>
          <a:p>
            <a:r>
              <a:rPr lang="cs-CZ" dirty="0" smtClean="0"/>
              <a:t>PŘI  PŘECHÁZENÍ  SILNICE  SE  ROZHLÉDNE  NEJPRVE  VLEVO , PAK  VPRAVO</a:t>
            </a:r>
          </a:p>
          <a:p>
            <a:r>
              <a:rPr lang="cs-CZ" dirty="0" smtClean="0"/>
              <a:t>NEPŘEBÍHÁ  SILNICI  PŘED  JEDOUCÍM  AUTEM</a:t>
            </a:r>
          </a:p>
          <a:p>
            <a:r>
              <a:rPr lang="cs-CZ" dirty="0" smtClean="0"/>
              <a:t>PO  CHODNÍKU  CHODÍ  VPRAVO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1026" name="Picture 2" descr="C:\Users\Jarmilka\AppData\Local\Microsoft\Windows\Temporary Internet Files\Content.IE5\VBKTO2P6\MC90043794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56792"/>
            <a:ext cx="4248472" cy="4777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7453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PRAVIDLA  SILNIČNÍHO  PROVOZU  PRO  CYKLISTU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  SILNICI  JEZDÍ  VPRAVO</a:t>
            </a:r>
          </a:p>
          <a:p>
            <a:r>
              <a:rPr lang="cs-CZ" dirty="0" smtClean="0"/>
              <a:t>ŘÍDÍ  SE  DOPRAVNÍMI  ZNAČKAMI  A  PRAVIDLY  SILNIČNÍHO  PROVOZU</a:t>
            </a:r>
          </a:p>
          <a:p>
            <a:r>
              <a:rPr lang="cs-CZ" dirty="0" smtClean="0"/>
              <a:t>MÁ  V  POŘÁDKU  SVÉ  KOLO</a:t>
            </a:r>
          </a:p>
          <a:p>
            <a:r>
              <a:rPr lang="cs-CZ" dirty="0" smtClean="0"/>
              <a:t>PO  CHODNÍKU  NEJEZDÍ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Jarmilka\AppData\Local\Microsoft\Windows\Temporary Internet Files\Content.IE5\UE9XPF6Q\MC9002855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28800"/>
            <a:ext cx="4320481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911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SILNIČNÍ  PROVOZ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SILNIČNÍ  PROVOZ  JSOU  PRAVIDLA , KTERÝMI SE  MUSÍ  ŘÍDIT  VŠICHNI  ÚČASTNÍCI  PROVOZU  NA  SILNICÍCH</a:t>
            </a:r>
          </a:p>
          <a:p>
            <a:r>
              <a:rPr lang="cs-CZ" dirty="0" smtClean="0"/>
              <a:t>VELMI  DŮLEŽITÉ  PRO  PLYNULÝ  SILNIČNÍ  PROVOZ  JSOU  DOPRAVNÍ  ZNAČKY , TĚMI  SE  MUSÍ  ŘÍDIT , JAK  CHODCI , TAK TI , CO  ŘÍDÍ  DOPRAVNÍ  PROSTŘEDEK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0540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Důležité  dopravní  značky  pro  chodce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PŘECHOD  PRO  CHODCE-je místo na silnici , kde má </a:t>
            </a:r>
            <a:r>
              <a:rPr lang="cs-CZ" smtClean="0"/>
              <a:t>chodec přednost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SEMAFOR-jestliže svítí </a:t>
            </a:r>
            <a:r>
              <a:rPr lang="cs-CZ" dirty="0" smtClean="0">
                <a:solidFill>
                  <a:srgbClr val="00B050"/>
                </a:solidFill>
              </a:rPr>
              <a:t>zeleně</a:t>
            </a:r>
            <a:r>
              <a:rPr lang="cs-CZ" dirty="0" smtClean="0"/>
              <a:t> , chodec může jít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jestliže svítí</a:t>
            </a:r>
            <a:r>
              <a:rPr lang="cs-CZ" dirty="0" smtClean="0">
                <a:solidFill>
                  <a:srgbClr val="FF0000"/>
                </a:solidFill>
              </a:rPr>
              <a:t> červeně </a:t>
            </a:r>
            <a:r>
              <a:rPr lang="cs-CZ" dirty="0" smtClean="0"/>
              <a:t>, chodec musí stát</a:t>
            </a:r>
          </a:p>
          <a:p>
            <a:pPr marL="0" indent="0">
              <a:buNone/>
            </a:pPr>
            <a:r>
              <a:rPr lang="cs-CZ" dirty="0" smtClean="0"/>
              <a:t>-na semaforu pro chodce jsou vyznačeni panáčkové</a:t>
            </a:r>
            <a:endParaRPr lang="cs-CZ" dirty="0"/>
          </a:p>
        </p:txBody>
      </p:sp>
      <p:pic>
        <p:nvPicPr>
          <p:cNvPr id="3074" name="Picture 2" descr="C:\Users\Jarmilka\AppData\Local\Microsoft\Windows\Temporary Internet Files\Content.IE5\DE4CGPLA\MC9004320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9172" y="1628800"/>
            <a:ext cx="1584177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rmilka\AppData\Local\Microsoft\Windows\Temporary Internet Files\Content.IE5\DE4CGPLA\MC9004131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77072"/>
            <a:ext cx="1101104" cy="2248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rmilka\AppData\Local\Microsoft\Windows\Temporary Internet Files\Content.IE5\K0O7W0UI\MC90041317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088147"/>
            <a:ext cx="1104168" cy="2248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468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DŮLEŽITÉ  DOPRAVNÍ  ZNAČKY  PRO  ŘIDIČE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semafor      zákaz vjezdu jízdních kol        stop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ákaz vjezdu         pěší  zóna    stezka pro cyklisty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</a:t>
            </a:r>
            <a:endParaRPr lang="cs-CZ" dirty="0"/>
          </a:p>
        </p:txBody>
      </p:sp>
      <p:pic>
        <p:nvPicPr>
          <p:cNvPr id="4098" name="Picture 2" descr="C:\Users\Jarmilka\AppData\Local\Microsoft\Windows\Temporary Internet Files\Content.IE5\AM1I8PN9\MC900017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437" y="2276872"/>
            <a:ext cx="822325" cy="158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rmilka\AppData\Local\Microsoft\Windows\Temporary Internet Files\Content.IE5\K0O7W0UI\MC9004112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6051" y="1996643"/>
            <a:ext cx="2077447" cy="1957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rmilka\AppData\Local\Microsoft\Windows\Temporary Internet Files\Content.IE5\UE9XPF6Q\MC9004112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09120"/>
            <a:ext cx="2015654" cy="1899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rmilka\AppData\Local\Microsoft\Windows\Temporary Internet Files\Content.IE5\K0O7W0UI\MC9004131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433888"/>
            <a:ext cx="1755378" cy="177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Jarmilka\AppData\Local\Microsoft\Windows\Temporary Internet Files\Content.IE5\3L8E10M2\MC9004112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411" y="4651096"/>
            <a:ext cx="1866493" cy="1757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Jarmilka\AppData\Local\Microsoft\Windows\Temporary Internet Files\Content.IE5\UE9XPF6Q\MC9004112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2273" y="2064977"/>
            <a:ext cx="2120035" cy="2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9387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SEMAFOR  PRO  ŘIDIČE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ČERVENÁ</a:t>
            </a:r>
            <a:r>
              <a:rPr lang="cs-CZ" dirty="0" smtClean="0"/>
              <a:t> – STŮJ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FFFF00"/>
                </a:solidFill>
              </a:rPr>
              <a:t>ŽLUTÁ</a:t>
            </a:r>
            <a:r>
              <a:rPr lang="cs-CZ" dirty="0" smtClean="0"/>
              <a:t> – PŘIPRAV  SE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ZELENÁ</a:t>
            </a:r>
            <a:r>
              <a:rPr lang="cs-CZ" dirty="0" smtClean="0"/>
              <a:t> - JEĎ</a:t>
            </a:r>
            <a:endParaRPr lang="cs-CZ" dirty="0"/>
          </a:p>
        </p:txBody>
      </p:sp>
      <p:pic>
        <p:nvPicPr>
          <p:cNvPr id="5122" name="Picture 2" descr="C:\Users\Jarmilka\AppData\Local\Microsoft\Windows\Temporary Internet Files\Content.IE5\KJ2P3ECK\MC90043254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396044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473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 NEHODA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 DOJDE  K  DOPRAVNÍ  NEHODĚ , OKAMŽITĚ  VOLÁME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- HASIČE    </a:t>
            </a:r>
            <a:r>
              <a:rPr lang="cs-CZ" dirty="0" smtClean="0">
                <a:solidFill>
                  <a:srgbClr val="FF0000"/>
                </a:solidFill>
              </a:rPr>
              <a:t>150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- RYCHLOU  ZDRAVOTNÍ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POMOC    </a:t>
            </a:r>
            <a:r>
              <a:rPr lang="cs-CZ" dirty="0" smtClean="0">
                <a:solidFill>
                  <a:srgbClr val="FF0000"/>
                </a:solidFill>
              </a:rPr>
              <a:t>155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- POLICII     </a:t>
            </a:r>
            <a:r>
              <a:rPr lang="cs-CZ" dirty="0" smtClean="0">
                <a:solidFill>
                  <a:srgbClr val="FF0000"/>
                </a:solidFill>
              </a:rPr>
              <a:t>158</a:t>
            </a:r>
          </a:p>
          <a:p>
            <a:r>
              <a:rPr lang="cs-CZ" dirty="0" smtClean="0"/>
              <a:t>PODLE  SVÝCH  MOŽNOSTÍ  POSKYTNEME  PRVNÍ  POMOC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8024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724</TotalTime>
  <Words>282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NÁZEV ŠKOLY: Střední odborné učiliště a Základní škola AUTOR: Mgr. Jarmila Šneberková NÁZEV: VY_12_INOVACE_13_Bezpečnost při cestě do školy TÉMA SADY: Škola a její okolí DATUM: 09. 09. 2012 ČÍSLO PROJEKTU: CZ.1.07/1.4.00/21.0477</vt:lpstr>
      <vt:lpstr>CESTA  DO  ŠKOLY</vt:lpstr>
      <vt:lpstr>PRAVIDLA  SILNIČNÍHO  PROVOZU  PRO  CHODCE</vt:lpstr>
      <vt:lpstr>PRAVIDLA  SILNIČNÍHO  PROVOZU  PRO  CYKLISTU</vt:lpstr>
      <vt:lpstr>SILNIČNÍ  PROVOZ</vt:lpstr>
      <vt:lpstr>Důležité  dopravní  značky  pro  chodce</vt:lpstr>
      <vt:lpstr>DŮLEŽITÉ  DOPRAVNÍ  ZNAČKY  PRO  ŘIDIČE</vt:lpstr>
      <vt:lpstr>SEMAFOR  PRO  ŘIDIČE</vt:lpstr>
      <vt:lpstr>DOPRAVNÍ  NEHODA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141</cp:revision>
  <dcterms:created xsi:type="dcterms:W3CDTF">2012-04-21T07:06:25Z</dcterms:created>
  <dcterms:modified xsi:type="dcterms:W3CDTF">2012-11-28T10:10:48Z</dcterms:modified>
</cp:coreProperties>
</file>