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sldIdLst>
    <p:sldId id="256" r:id="rId2"/>
    <p:sldId id="265" r:id="rId3"/>
    <p:sldId id="266" r:id="rId4"/>
    <p:sldId id="267" r:id="rId5"/>
    <p:sldId id="259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34705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013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9333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30168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21342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8033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93819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9169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76872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86988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199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28.11.2012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69687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VY_12_INOVACE_14_Bezpečnost při cestě do školy-pracovní list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09</a:t>
            </a:r>
            <a:r>
              <a:rPr lang="cs-CZ" sz="2800" dirty="0" smtClean="0"/>
              <a:t>. 09.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1.,</a:t>
            </a:r>
            <a:r>
              <a:rPr lang="cs-CZ" sz="2600" smtClean="0">
                <a:solidFill>
                  <a:schemeClr val="tx1"/>
                </a:solidFill>
              </a:rPr>
              <a:t>2</a:t>
            </a:r>
            <a:r>
              <a:rPr lang="cs-CZ" sz="2600" smtClean="0">
                <a:solidFill>
                  <a:schemeClr val="tx1"/>
                </a:solidFill>
              </a:rPr>
              <a:t>.  </a:t>
            </a:r>
            <a:r>
              <a:rPr lang="cs-CZ" sz="2600" dirty="0" smtClean="0">
                <a:solidFill>
                  <a:schemeClr val="tx1"/>
                </a:solidFill>
              </a:rPr>
              <a:t>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>
            <a:normAutofit/>
          </a:bodyPr>
          <a:lstStyle/>
          <a:p>
            <a:r>
              <a:rPr lang="cs-CZ" dirty="0" smtClean="0"/>
              <a:t>DOPLŇ  NÁZVY  ZNAČEK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-------      ------------------------------       ----------------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--------------         ---------------        ---------------------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</a:t>
            </a:r>
            <a:endParaRPr lang="cs-CZ" dirty="0"/>
          </a:p>
        </p:txBody>
      </p:sp>
      <p:pic>
        <p:nvPicPr>
          <p:cNvPr id="4098" name="Picture 2" descr="C:\Users\Jarmilka\AppData\Local\Microsoft\Windows\Temporary Internet Files\Content.IE5\AM1I8PN9\MC90001719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37" y="2276872"/>
            <a:ext cx="822325" cy="1584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Jarmilka\AppData\Local\Microsoft\Windows\Temporary Internet Files\Content.IE5\K0O7W0UI\MC9004112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212816"/>
            <a:ext cx="1749133" cy="1648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Jarmilka\AppData\Local\Microsoft\Windows\Temporary Internet Files\Content.IE5\UE9XPF6Q\MC9004112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1704753" cy="1606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Jarmilka\AppData\Local\Microsoft\Windows\Temporary Internet Files\Content.IE5\K0O7W0UI\MC900413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33888"/>
            <a:ext cx="1755378" cy="177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Jarmilka\AppData\Local\Microsoft\Windows\Temporary Internet Files\Content.IE5\3L8E10M2\MC90041125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649434"/>
            <a:ext cx="1656236" cy="1559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Jarmilka\AppData\Local\Microsoft\Windows\Temporary Internet Files\Content.IE5\UE9XPF6Q\MC90041124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7142" y="2114915"/>
            <a:ext cx="1768020" cy="1674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938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DOPLŇ  K  BARVĚ  CO  ZNAMENÁ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ČERVENÁ</a:t>
            </a:r>
            <a:r>
              <a:rPr lang="cs-CZ" dirty="0" smtClean="0"/>
              <a:t> –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FF00"/>
                </a:solidFill>
              </a:rPr>
              <a:t>ŽLUTÁ</a:t>
            </a:r>
            <a:r>
              <a:rPr lang="cs-CZ" dirty="0" smtClean="0"/>
              <a:t> –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00B050"/>
                </a:solidFill>
              </a:rPr>
              <a:t>ZELENÁ</a:t>
            </a:r>
            <a:r>
              <a:rPr lang="cs-CZ" dirty="0" smtClean="0"/>
              <a:t> - </a:t>
            </a:r>
            <a:endParaRPr lang="cs-CZ" dirty="0"/>
          </a:p>
        </p:txBody>
      </p:sp>
      <p:pic>
        <p:nvPicPr>
          <p:cNvPr id="5122" name="Picture 2" descr="C:\Users\Jarmilka\AppData\Local\Microsoft\Windows\Temporary Internet Files\Content.IE5\KJ2P3ECK\MC90043254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28800"/>
            <a:ext cx="396044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73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DOPLŇ  SPRÁVNĚ  DO 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FFC000"/>
          </a:solidFill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Chodec chodí po silnici------- .</a:t>
            </a:r>
          </a:p>
          <a:p>
            <a:r>
              <a:rPr lang="cs-CZ" dirty="0" smtClean="0"/>
              <a:t>Při přecházení silnice se rozhlédne nejprve------ 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ak --------- .</a:t>
            </a:r>
          </a:p>
          <a:p>
            <a:r>
              <a:rPr lang="cs-CZ" dirty="0" smtClean="0"/>
              <a:t>Cyklista jezdí po silnici ------ .</a:t>
            </a:r>
          </a:p>
          <a:p>
            <a:r>
              <a:rPr lang="cs-CZ" dirty="0" smtClean="0"/>
              <a:t>Po chodníku cyklista ------- .</a:t>
            </a:r>
          </a:p>
          <a:p>
            <a:r>
              <a:rPr lang="cs-CZ" dirty="0" smtClean="0"/>
              <a:t>Řídíme se dopravními ---------- 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Doplň  čísla  u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POLICIE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POŽÁRNÍKŮ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RYCHLÉ  ZDRAVOTNÍ  POMOCI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3078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738</TotalTime>
  <Words>103</Words>
  <Application>Microsoft Office PowerPoint</Application>
  <PresentationFormat>Předvádění na obrazovce (4:3)</PresentationFormat>
  <Paragraphs>35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NÁZEV ŠKOLY: Střední odborné učiliště a Základní škola AUTOR: Mgr. Jarmila Šneberková NÁZEV: VY_12_INOVACE_14_Bezpečnost při cestě do školy-pracovní list TÉMA SADY: Škola a její okolí DATUM: 09. 09. 2012 ČÍSLO PROJEKTU: CZ.1.07/1.4.00/21.0477</vt:lpstr>
      <vt:lpstr>DOPLŇ  NÁZVY  ZNAČEK</vt:lpstr>
      <vt:lpstr>DOPLŇ  K  BARVĚ  CO  ZNAMENÁ</vt:lpstr>
      <vt:lpstr>DOPLŇ  SPRÁVNĚ  DO  TEXTU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143</cp:revision>
  <dcterms:created xsi:type="dcterms:W3CDTF">2012-04-21T07:06:25Z</dcterms:created>
  <dcterms:modified xsi:type="dcterms:W3CDTF">2012-11-28T10:11:18Z</dcterms:modified>
</cp:coreProperties>
</file>