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VY_12_INOVACE_15_Okolí školy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01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 OBEC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KAŽDÝ  Z  NÁS  BYDLÍ  V  NĚJAKÉ  OBCI . OBCE  SE  OD  SEBE  LIŠÍ  např. NÁZVEM , VELIKOSTÍ.</a:t>
            </a:r>
          </a:p>
          <a:p>
            <a:r>
              <a:rPr lang="cs-CZ" dirty="0" smtClean="0"/>
              <a:t>OBEC , VE KTERÉ  STOJÍ  NAŠE  ŠKOLA  SE  JMENUJE  </a:t>
            </a:r>
            <a:r>
              <a:rPr lang="cs-CZ" dirty="0" smtClean="0">
                <a:solidFill>
                  <a:srgbClr val="FF0000"/>
                </a:solidFill>
              </a:rPr>
              <a:t>PLANÁ</a:t>
            </a:r>
            <a:r>
              <a:rPr lang="cs-CZ" dirty="0" smtClean="0"/>
              <a:t> .</a:t>
            </a:r>
          </a:p>
          <a:p>
            <a:r>
              <a:rPr lang="cs-CZ" dirty="0" smtClean="0"/>
              <a:t>PLANÁ  MÁ  5566  OBYVATEL</a:t>
            </a:r>
          </a:p>
          <a:p>
            <a:r>
              <a:rPr lang="cs-CZ" dirty="0" smtClean="0"/>
              <a:t>PLANÁ  SE  NACHÁZÍ  V  OKRESE  </a:t>
            </a:r>
            <a:r>
              <a:rPr lang="cs-CZ" dirty="0" smtClean="0">
                <a:solidFill>
                  <a:srgbClr val="FF0000"/>
                </a:solidFill>
              </a:rPr>
              <a:t>TACHOV</a:t>
            </a:r>
          </a:p>
          <a:p>
            <a:r>
              <a:rPr lang="cs-CZ" dirty="0" smtClean="0"/>
              <a:t>POČÁTKY  OSÍDLENÍ  OBCE  SAHAJÍ  AŽ  DO  9.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OKOLÍ  NAŠÍ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 OKOLÍ  NAŠÍ  ŠKOLY  SE  NACHÁZÍ :</a:t>
            </a:r>
          </a:p>
          <a:p>
            <a:pPr marL="68580" indent="0">
              <a:buNone/>
            </a:pPr>
            <a:r>
              <a:rPr lang="cs-CZ" dirty="0" smtClean="0"/>
              <a:t>                                      - DĚTSKÝ  DOMOV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RODINNÉ  DOMY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SILNICE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- PARK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351288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28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DĚTSKÝ  DOMOV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132856"/>
            <a:ext cx="3419475" cy="410445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DĚTSKÝ  DOMOV SÍDLÍ  VE  STEJNÉ BUDOVĚ  S  NAŠÍ ŠKOLOU</a:t>
            </a:r>
          </a:p>
          <a:p>
            <a:r>
              <a:rPr lang="cs-CZ" dirty="0" smtClean="0"/>
              <a:t>JMENUJE  SE  </a:t>
            </a:r>
            <a:r>
              <a:rPr lang="cs-CZ" dirty="0" smtClean="0">
                <a:solidFill>
                  <a:srgbClr val="FF0000"/>
                </a:solidFill>
              </a:rPr>
              <a:t>ČTYŘLÍSTEK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NĚKTERÉ  DĚTI  Z  DĚTSKÉHO  DOMOVA  CHODÍ  I DO  NAŠÍ  ŠKOLY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58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60848"/>
            <a:ext cx="3706887" cy="417646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PARK  SE  NACHÁZÍ  NAD  NAŠÍ  ŠKOLOU</a:t>
            </a:r>
          </a:p>
          <a:p>
            <a:r>
              <a:rPr lang="cs-CZ" dirty="0" smtClean="0"/>
              <a:t>JE V  NĚM  SPOUSTA  MÍSTA PRO  SPORT I  POHYBOVÉ  HRY</a:t>
            </a:r>
          </a:p>
          <a:p>
            <a:r>
              <a:rPr lang="cs-CZ" dirty="0" smtClean="0"/>
              <a:t>V  LÉTĚ  DO  NĚJ  CHODÍME  HRÁT  NA  SCHOVÁVANOU , V  ZIMĚ  S  V  NĚM  PĚKNĚ  BOBUJE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16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SILNICE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988" y="2132856"/>
            <a:ext cx="3419475" cy="417646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SILNICE  VEDE  POD  NAŠÍ  ŠKOLOU</a:t>
            </a:r>
          </a:p>
          <a:p>
            <a:r>
              <a:rPr lang="cs-CZ" dirty="0" smtClean="0"/>
              <a:t>PROJDEME  OKOLO  NAŠÍ  ŠKOLY , OBEJDEME  DĚTSKÝ  DOMOV A  PO  SCHŮDCÍCH  SEJDEME  K  SILNICI</a:t>
            </a:r>
          </a:p>
          <a:p>
            <a:r>
              <a:rPr lang="cs-CZ" dirty="0" smtClean="0"/>
              <a:t>ROZHLÉDNEME  SE  A  TEPRVE  POTÉ  PŘEJDEME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5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785</TotalTime>
  <Words>194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NÁZEV ŠKOLY: Střední odborné učiliště a Základní škola AUTOR: Mgr. Jarmila Šneberková NÁZEV: VY_12_INOVACE_15_Okolí školy TÉMA SADY: Škola a její okolí DATUM: 01. 09. 2012 ČÍSLO PROJEKTU: CZ.1.07/1.4.00/21.0477</vt:lpstr>
      <vt:lpstr>NAŠE  OBEC</vt:lpstr>
      <vt:lpstr>OKOLÍ  NAŠÍ  ŠKOLY</vt:lpstr>
      <vt:lpstr>DĚTSKÝ  DOMOV</vt:lpstr>
      <vt:lpstr>PARK</vt:lpstr>
      <vt:lpstr>SILNICE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148</cp:revision>
  <dcterms:created xsi:type="dcterms:W3CDTF">2012-04-21T07:06:25Z</dcterms:created>
  <dcterms:modified xsi:type="dcterms:W3CDTF">2012-11-28T10:11:52Z</dcterms:modified>
</cp:coreProperties>
</file>