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2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94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266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925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201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226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147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721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082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322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879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999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750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VY_12_INOVACE_16_Okolí školy-pracovní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01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SPOJ  OBRÁZEK  S  NÁZVEM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PARK     SILNICE        DĚTSKÝ DOMOV       ŠKOLA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658434"/>
            <a:ext cx="1440160" cy="21306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58435"/>
            <a:ext cx="1472655" cy="21306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658435"/>
            <a:ext cx="1616671" cy="213060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58434"/>
            <a:ext cx="1584176" cy="213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87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ČÁSTI  VĚT , KTERÉ  K  SOBĚ 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MĚSTO  VE  KTERÉM  STOJÍ  NAŠE  ŠKOLA  SE  JMENUJE</a:t>
            </a:r>
          </a:p>
          <a:p>
            <a:r>
              <a:rPr lang="cs-CZ" dirty="0" smtClean="0"/>
              <a:t>BUDOVA  NAŠÍ  ŠKOLY  JE  VE  STEJNÉ  BUDOVĚ  S</a:t>
            </a:r>
          </a:p>
          <a:p>
            <a:r>
              <a:rPr lang="cs-CZ" dirty="0" smtClean="0"/>
              <a:t>SILNICI  PŘECHÁZÍME</a:t>
            </a:r>
          </a:p>
          <a:p>
            <a:r>
              <a:rPr lang="cs-CZ" dirty="0" smtClean="0"/>
              <a:t>V  ZIMĚ  V  PARKU</a:t>
            </a:r>
          </a:p>
          <a:p>
            <a:r>
              <a:rPr lang="cs-CZ" dirty="0" smtClean="0"/>
              <a:t>V LÉTĚ  V  PARKU  HRAJEME  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DĚTSKÝM  DOMOVEM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SCHOVÁVANOU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OPATRNĚ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PLANÁ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BOBUJEME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45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VYBER  DO  VĚTY  VHODNOU 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MĚSTO  PLANÁ  LEŽÍ  V  OKRESE……..(PLZEŇ , TACHOV) .</a:t>
            </a:r>
          </a:p>
          <a:p>
            <a:r>
              <a:rPr lang="cs-CZ" dirty="0" smtClean="0"/>
              <a:t>NEŽ  PŘEJDEME  SILNICI  NEJPRVE  SE …………(ROZEBĚHNEME , ROZHLÉDNEME) .</a:t>
            </a:r>
          </a:p>
          <a:p>
            <a:r>
              <a:rPr lang="cs-CZ" dirty="0" smtClean="0"/>
              <a:t>NAŠE  ŠKOLA  JE  VE  SPOLEČNÉ  BUDOVĚ  S  ……………(OBECNÍM ÚŘADEM , DĚTSKÝM DOMOVEM)</a:t>
            </a:r>
          </a:p>
          <a:p>
            <a:r>
              <a:rPr lang="cs-CZ" dirty="0" smtClean="0"/>
              <a:t>DĚTSKÝ  DOMOV  SE  JMENUJE …………(KLUBÍČKO , ČTYŘLÍSTEK)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35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809</TotalTime>
  <Words>138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VY_12_INOVACE_16_Okolí školy-pracovní list TÉMA SADY: Škola a její okolí DATUM: 01. 09. 2012 ČÍSLO PROJEKTU: CZ.1.07/1.4.00/21.0477</vt:lpstr>
      <vt:lpstr>SPOJ  OBRÁZEK  S  NÁZVEM</vt:lpstr>
      <vt:lpstr>SPOJ  ČÁSTI  VĚT , KTERÉ  K  SOBĚ  PATŘÍ</vt:lpstr>
      <vt:lpstr>VYBER  DO  VĚTY  VHODNOU  MOŽNOST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151</cp:revision>
  <dcterms:created xsi:type="dcterms:W3CDTF">2012-04-21T07:06:25Z</dcterms:created>
  <dcterms:modified xsi:type="dcterms:W3CDTF">2012-11-28T10:12:22Z</dcterms:modified>
</cp:coreProperties>
</file>