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88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89" r:id="rId1"/>
    <p:sldLayoutId id="2147484190" r:id="rId2"/>
    <p:sldLayoutId id="2147484191" r:id="rId3"/>
    <p:sldLayoutId id="2147484192" r:id="rId4"/>
    <p:sldLayoutId id="2147484193" r:id="rId5"/>
    <p:sldLayoutId id="2147484194" r:id="rId6"/>
    <p:sldLayoutId id="2147484195" r:id="rId7"/>
    <p:sldLayoutId id="2147484196" r:id="rId8"/>
    <p:sldLayoutId id="2147484197" r:id="rId9"/>
    <p:sldLayoutId id="2147484198" r:id="rId10"/>
    <p:sldLayoutId id="214748419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VY_12_INOVACE_17_Důležité budovy v obci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02</a:t>
            </a:r>
            <a:r>
              <a:rPr lang="cs-CZ" sz="2800" dirty="0" smtClean="0"/>
              <a:t>. 09.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1.,</a:t>
            </a:r>
            <a:r>
              <a:rPr lang="cs-CZ" sz="2600" smtClean="0">
                <a:solidFill>
                  <a:schemeClr val="tx1"/>
                </a:solidFill>
              </a:rPr>
              <a:t>2</a:t>
            </a:r>
            <a:r>
              <a:rPr lang="cs-CZ" sz="2600" smtClean="0">
                <a:solidFill>
                  <a:schemeClr val="tx1"/>
                </a:solidFill>
              </a:rPr>
              <a:t>.  </a:t>
            </a:r>
            <a:r>
              <a:rPr lang="cs-CZ" sz="2600" dirty="0" smtClean="0">
                <a:solidFill>
                  <a:schemeClr val="tx1"/>
                </a:solidFill>
              </a:rPr>
              <a:t>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DŮLEŽITÉ  BUDOVY  A  MÍSTA         V  OBCI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 BUDOVY  A  MÍSTA V  OBCI  MAJÍ  VÝZNAM  PRO  VĚTŠINU  LIDÍ . NEJVÍCE  BUDOV , KTERÉ  JSOU  DŮLEŽITÉ  MINEME  PŘI  CESTĚ  Z  AUTOBUSOVÉHO  NÁDRAŽÍ , JSOU  TO : - poliklinika</a:t>
            </a:r>
          </a:p>
          <a:p>
            <a:pPr marL="0" indent="0">
              <a:buNone/>
            </a:pPr>
            <a:r>
              <a:rPr lang="cs-CZ" dirty="0" smtClean="0"/>
              <a:t>                   - autobusové  nádraží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pošta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obecní  úřad</a:t>
            </a:r>
          </a:p>
          <a:p>
            <a:pPr marL="0" indent="0">
              <a:buNone/>
            </a:pPr>
            <a:r>
              <a:rPr lang="cs-CZ" dirty="0" smtClean="0"/>
              <a:t>DŮLEŽITÉ  JSOU  TAKÉ  OBCHODY A  VLAKOVÉ  NÁDRAŽÍ , KTERÉ  ALE  LEŽÍ  NA  OPAČNÉM  KONCI  PLANÉ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0725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POLIKLINKA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28800"/>
            <a:ext cx="4032448" cy="468052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POLIKLINIKA  JE  ZDRAVOTNICKÉ  ZAŘÍZENÍ</a:t>
            </a:r>
          </a:p>
          <a:p>
            <a:r>
              <a:rPr lang="cs-CZ" dirty="0" smtClean="0"/>
              <a:t>JE  ZDE  MNOHO  LÉKAŘŮ , KE  KTERÝM  CHODÍME  NA  VYŠETŘENÍ</a:t>
            </a:r>
          </a:p>
          <a:p>
            <a:r>
              <a:rPr lang="cs-CZ" dirty="0" smtClean="0"/>
              <a:t>JE  ZDE : dětský lékař , zubař ,obvodní lékař atd.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2125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AUTOBUSOVÉ  NÁDRAŽÍ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484784"/>
            <a:ext cx="4104456" cy="511256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AUTOBUSOVÉ  NÁDRAŽÍ  JE PRO  ŽÁKY  NAŠÍ  ŠKOLY  VELMI  DŮLEŽITÉ, PROTOŽE  VĚTŠINA  Z  NICH  JE  DOJÍŽDĚJÍCÍCH</a:t>
            </a:r>
          </a:p>
          <a:p>
            <a:r>
              <a:rPr lang="cs-CZ" dirty="0" smtClean="0"/>
              <a:t>DOJÍŽDÍ  DO:</a:t>
            </a:r>
          </a:p>
          <a:p>
            <a:pPr marL="0" indent="0">
              <a:buNone/>
            </a:pPr>
            <a:r>
              <a:rPr lang="cs-CZ" dirty="0" smtClean="0"/>
              <a:t>             - Lestkova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Svahů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</a:t>
            </a:r>
            <a:r>
              <a:rPr lang="cs-CZ" dirty="0" err="1" smtClean="0"/>
              <a:t>Zlivu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</a:t>
            </a:r>
            <a:r>
              <a:rPr lang="cs-CZ" dirty="0" err="1" smtClean="0"/>
              <a:t>Jadruže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Chodové Plané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Černošína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Kočova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4983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POŠTA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556792"/>
            <a:ext cx="4032448" cy="504056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NA  POŠTU  CHODÍME :                  </a:t>
            </a:r>
          </a:p>
          <a:p>
            <a:pPr marL="0" indent="0">
              <a:buNone/>
            </a:pPr>
            <a:r>
              <a:rPr lang="cs-CZ" dirty="0" smtClean="0"/>
              <a:t>-POSÍLAT  DOPISY</a:t>
            </a:r>
          </a:p>
          <a:p>
            <a:pPr marL="0" indent="0">
              <a:buNone/>
            </a:pPr>
            <a:r>
              <a:rPr lang="cs-CZ" dirty="0" smtClean="0"/>
              <a:t>-VYZVEDÁVAT  BALÍKY</a:t>
            </a:r>
          </a:p>
          <a:p>
            <a:pPr marL="0" indent="0">
              <a:buNone/>
            </a:pPr>
            <a:r>
              <a:rPr lang="cs-CZ" dirty="0" smtClean="0"/>
              <a:t>-VYBÍRAT  PENÍZE</a:t>
            </a:r>
          </a:p>
          <a:p>
            <a:pPr marL="0" indent="0">
              <a:buNone/>
            </a:pPr>
            <a:r>
              <a:rPr lang="cs-CZ" dirty="0" smtClean="0"/>
              <a:t>-KUPOVAT  POŠTOVNÍ  ZNÁMKY</a:t>
            </a:r>
          </a:p>
          <a:p>
            <a:pPr marL="0" indent="0">
              <a:buNone/>
            </a:pPr>
            <a:r>
              <a:rPr lang="cs-CZ" dirty="0" smtClean="0"/>
              <a:t>POSÍLAT  BALÍKY</a:t>
            </a:r>
          </a:p>
        </p:txBody>
      </p:sp>
    </p:spTree>
    <p:extLst>
      <p:ext uri="{BB962C8B-B14F-4D97-AF65-F5344CB8AC3E}">
        <p14:creationId xmlns:p14="http://schemas.microsoft.com/office/powerpoint/2010/main" val="3165093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OBECNÍ  ÚŘAD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00808"/>
            <a:ext cx="4032448" cy="468052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NA  OBECNÍ  ÚŘAD  CHODÍ  RODIČE  VYŘIZOVAT  VĚCI , KTERÉ  SE  TÝKAJÍ  RODINY  A  BYDLENÍ</a:t>
            </a:r>
          </a:p>
          <a:p>
            <a:r>
              <a:rPr lang="cs-CZ" dirty="0" smtClean="0"/>
              <a:t>PLATÍ  POPELNICE</a:t>
            </a:r>
          </a:p>
          <a:p>
            <a:r>
              <a:rPr lang="cs-CZ" dirty="0" smtClean="0"/>
              <a:t>PLATÍ  POPLATKY  ZA  PSY</a:t>
            </a:r>
          </a:p>
          <a:p>
            <a:r>
              <a:rPr lang="cs-CZ" dirty="0" smtClean="0"/>
              <a:t>VYZVEDÁVAJÍ  SI  SOCIÁLNÍ  DÁVKY</a:t>
            </a:r>
          </a:p>
          <a:p>
            <a:r>
              <a:rPr lang="cs-CZ" dirty="0" smtClean="0"/>
              <a:t>MOHOU  SI  NECHAT  OVĚŘIT  PODPIS</a:t>
            </a:r>
          </a:p>
          <a:p>
            <a:r>
              <a:rPr lang="cs-CZ" dirty="0" smtClean="0"/>
              <a:t>NA  OBECNÍM  ÚŘADĚ  SÍDLÍ  STAROSTKA  PLANÉ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757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 DŮM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28800"/>
            <a:ext cx="4104456" cy="475252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OBCHODNÍ  DŮM  SE  NACHÁZÍ  NA  NÁMĚSTÍ , MŮŽEME  SI  V  NĚM  KOUPIT </a:t>
            </a:r>
          </a:p>
          <a:p>
            <a:pPr marL="0" indent="0">
              <a:buNone/>
            </a:pPr>
            <a:r>
              <a:rPr lang="cs-CZ" dirty="0" smtClean="0"/>
              <a:t>-potraviny</a:t>
            </a:r>
          </a:p>
          <a:p>
            <a:pPr marL="0" indent="0">
              <a:buNone/>
            </a:pPr>
            <a:r>
              <a:rPr lang="cs-CZ" dirty="0" smtClean="0"/>
              <a:t>-drogerii</a:t>
            </a:r>
          </a:p>
          <a:p>
            <a:pPr marL="0" indent="0">
              <a:buNone/>
            </a:pPr>
            <a:r>
              <a:rPr lang="cs-CZ" dirty="0" smtClean="0"/>
              <a:t>-krmení  pro  zvířata</a:t>
            </a:r>
          </a:p>
          <a:p>
            <a:pPr marL="0" indent="0">
              <a:buNone/>
            </a:pPr>
            <a:r>
              <a:rPr lang="cs-CZ" dirty="0" smtClean="0"/>
              <a:t>-některé  oblečení</a:t>
            </a:r>
          </a:p>
          <a:p>
            <a:pPr marL="0" indent="0">
              <a:buNone/>
            </a:pPr>
            <a:r>
              <a:rPr lang="cs-CZ" dirty="0" smtClean="0"/>
              <a:t>-pomůcky  do  domácnosti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7224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VLAKOVÉ  NÁDRAŽÍ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700808"/>
            <a:ext cx="4104456" cy="468052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VLAKOVÉ  NÁDRAŽÍ  JE  TAKÉ  VELMI  DŮLEŽITÉ , I  KDYŽ  ŽÁCI  NAŠÍ  ŠKOLY  VLAKEM  DO  PLANÉ  NEDOJÍŽDEJÍ</a:t>
            </a:r>
          </a:p>
          <a:p>
            <a:r>
              <a:rPr lang="cs-CZ" dirty="0" smtClean="0"/>
              <a:t>VLAKY  Z  PLANÉ  JEZDÍ  BUĎ  NA  CHEB , NEBO  NA  PLZEŇ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3625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853</TotalTime>
  <Words>283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NÁZEV ŠKOLY: Střední odborné učiliště a Základní škola AUTOR: Mgr. Jarmila Šneberková NÁZEV: VY_12_INOVACE_17_Důležité budovy v obci TÉMA SADY: Škola a její okolí DATUM: 02. 09. 2012 ČÍSLO PROJEKTU: CZ.1.07/1.4.00/21.0477</vt:lpstr>
      <vt:lpstr>DŮLEŽITÉ  BUDOVY  A  MÍSTA         V  OBCI</vt:lpstr>
      <vt:lpstr>POLIKLINKA</vt:lpstr>
      <vt:lpstr>AUTOBUSOVÉ  NÁDRAŽÍ</vt:lpstr>
      <vt:lpstr>POŠTA</vt:lpstr>
      <vt:lpstr>OBECNÍ  ÚŘAD</vt:lpstr>
      <vt:lpstr>OBCHODNÍ  DŮM</vt:lpstr>
      <vt:lpstr>VLAKOVÉ  NÁDRAŽÍ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157</cp:revision>
  <dcterms:created xsi:type="dcterms:W3CDTF">2012-04-21T07:06:25Z</dcterms:created>
  <dcterms:modified xsi:type="dcterms:W3CDTF">2012-11-28T10:13:19Z</dcterms:modified>
</cp:coreProperties>
</file>