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792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237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34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518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34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769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4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86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038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227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158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VY_12_INOVACE_18_Důležité budovy v obci-pracovní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02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SPOJ  BUDOVU  S  JEJÍM  NÁZVEM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POŠTA    POLIKLINIKA    OBCHOD    OBECNÍ ÚŘAD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94774"/>
            <a:ext cx="2088232" cy="15661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437" y="3080696"/>
            <a:ext cx="2039048" cy="15292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358770"/>
            <a:ext cx="2120725" cy="15905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3" y="3080697"/>
            <a:ext cx="2039047" cy="152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6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ČÁSTI  VĚT , KTERÉ  K  SOBĚ 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 POŠTĚ  POSÍLÁME</a:t>
            </a:r>
          </a:p>
          <a:p>
            <a:r>
              <a:rPr lang="cs-CZ" dirty="0" smtClean="0"/>
              <a:t>NA  POŠTĚ  SI  KOUPÍME</a:t>
            </a:r>
            <a:endParaRPr lang="cs-CZ" dirty="0"/>
          </a:p>
          <a:p>
            <a:r>
              <a:rPr lang="cs-CZ" dirty="0" smtClean="0"/>
              <a:t>Z  VLAKOVÉHO  NÁDRAŽÍ</a:t>
            </a:r>
          </a:p>
          <a:p>
            <a:r>
              <a:rPr lang="cs-CZ" dirty="0" smtClean="0"/>
              <a:t>V  OBCHODĚ  SI  KOUPÍME</a:t>
            </a:r>
          </a:p>
          <a:p>
            <a:r>
              <a:rPr lang="cs-CZ" dirty="0" smtClean="0"/>
              <a:t>POLIKLINIKA  JE</a:t>
            </a:r>
          </a:p>
          <a:p>
            <a:r>
              <a:rPr lang="cs-CZ" dirty="0" smtClean="0"/>
              <a:t>Z  AUTOBUSOVÉHO  NÁDRAŽÍ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-ZDRAVOTNICKÉ  ZAŘÍZENÍ</a:t>
            </a:r>
          </a:p>
          <a:p>
            <a:pPr marL="0" indent="0">
              <a:buNone/>
            </a:pPr>
            <a:r>
              <a:rPr lang="cs-CZ" dirty="0" smtClean="0"/>
              <a:t>-JEZDÍME  AUTOBUSEM</a:t>
            </a:r>
          </a:p>
          <a:p>
            <a:pPr marL="0" indent="0">
              <a:buNone/>
            </a:pPr>
            <a:r>
              <a:rPr lang="cs-CZ" dirty="0" smtClean="0"/>
              <a:t>-BALÍKY  A  DOPISY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-POTRAVINY  A  DROGERII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-DOPISNÍ  ZNÁMKY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-JEZDÍME  VLAKEM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37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DVOJICE , KTERÉ  K  SOBĚ 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POŠTA</a:t>
            </a:r>
          </a:p>
          <a:p>
            <a:r>
              <a:rPr lang="cs-CZ" dirty="0" smtClean="0"/>
              <a:t>AUTOBUSOVÉ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NÁDRAŽÍ</a:t>
            </a:r>
          </a:p>
          <a:p>
            <a:r>
              <a:rPr lang="cs-CZ" dirty="0" smtClean="0"/>
              <a:t>VLAKOVÉ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NÁDRAŽÍ</a:t>
            </a:r>
          </a:p>
          <a:p>
            <a:r>
              <a:rPr lang="cs-CZ" dirty="0" smtClean="0"/>
              <a:t>POLIKLINIKA</a:t>
            </a:r>
          </a:p>
          <a:p>
            <a:r>
              <a:rPr lang="cs-CZ" dirty="0" smtClean="0"/>
              <a:t>OBCHOD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AM1I8PN9\MC90044145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66012"/>
            <a:ext cx="1371429" cy="13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VBKTO2P6\MC9003320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270" y="4437112"/>
            <a:ext cx="1433110" cy="118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UE9XPF6Q\MC9002805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934" y="2784733"/>
            <a:ext cx="1410900" cy="129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S7687CZ2\MC9002375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291" y="1454065"/>
            <a:ext cx="1229763" cy="103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AM1I8PN9\MP900422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6932"/>
            <a:ext cx="1770932" cy="219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72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875</TotalTime>
  <Words>109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VY_12_INOVACE_18_Důležité budovy v obci-pracovní list TÉMA SADY: Škola a její okolí DATUM: 02. 09. 2012 ČÍSLO PROJEKTU: CZ.1.07/1.4.00/21.0477</vt:lpstr>
      <vt:lpstr>SPOJ  BUDOVU  S  JEJÍM  NÁZVEM</vt:lpstr>
      <vt:lpstr>SPOJ  ČÁSTI  VĚT , KTERÉ  K  SOBĚ  PATŘÍ</vt:lpstr>
      <vt:lpstr>SPOJ  DVOJICE , KTERÉ  K  SOBĚ  PATŘÍ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161</cp:revision>
  <dcterms:created xsi:type="dcterms:W3CDTF">2012-04-21T07:06:25Z</dcterms:created>
  <dcterms:modified xsi:type="dcterms:W3CDTF">2012-11-28T10:13:42Z</dcterms:modified>
</cp:coreProperties>
</file>