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190AE-173D-4EA9-8F00-AE5A901A9310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66B6A-04DF-436C-BE20-AD06CF349F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215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87173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740137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316562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070338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876298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0094297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115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027274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199537015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1064496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4930603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5589428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217287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6116792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5160646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341875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0334436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803943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34816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082164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42573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0422577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4901F0-8657-4AE8-BB0B-86BBA10BE635}" type="datetimeFigureOut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1.3.2012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55B9F9-5B64-4E32-A6B0-C27AEFC426AD}" type="slidenum">
              <a:rPr lang="cs-CZ" smtClean="0">
                <a:solidFill>
                  <a:srgbClr val="4E67C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4E67C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6750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610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stream.cz/slavnedny/646090-den-kdy-vznikla-samostatna-ceska-republika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am.cz/slavnedny/547775-16-leden-den-kdy-se-upalil-jan-palach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am.cz/slavnedny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VY_32_INOVACE_19_09_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Leden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6. ročník. K výkladu a seznámení s látkou. Svátky během roka – dozví se o svátcích během měsíce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ledna, </a:t>
            </a:r>
            <a:r>
              <a:rPr lang="cs-CZ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shlédne video o významných událostech tohoto měsíce.</a:t>
            </a: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29291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1222375"/>
          </a:xfrm>
        </p:spPr>
        <p:txBody>
          <a:bodyPr/>
          <a:lstStyle/>
          <a:p>
            <a:r>
              <a:rPr lang="cs-CZ" dirty="0" smtClean="0"/>
              <a:t>Svátky během roka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8458200" cy="914400"/>
          </a:xfrm>
        </p:spPr>
        <p:txBody>
          <a:bodyPr/>
          <a:lstStyle/>
          <a:p>
            <a:r>
              <a:rPr lang="cs-CZ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LEDEN</a:t>
            </a:r>
            <a:endParaRPr lang="cs-CZ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9949" y="2924944"/>
            <a:ext cx="4614051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685806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Pranostiky na leden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72816"/>
            <a:ext cx="86409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Ryje-li krtek v lednu, končí zima v květnu.</a:t>
            </a:r>
          </a:p>
          <a:p>
            <a:endParaRPr lang="cs-CZ" sz="3200" dirty="0"/>
          </a:p>
          <a:p>
            <a:r>
              <a:rPr lang="cs-CZ" sz="3200" dirty="0" smtClean="0"/>
              <a:t>Suchý leden, mokrý červen.</a:t>
            </a:r>
          </a:p>
          <a:p>
            <a:endParaRPr lang="cs-CZ" sz="3200" dirty="0"/>
          </a:p>
          <a:p>
            <a:r>
              <a:rPr lang="pl-PL" sz="3200" dirty="0" smtClean="0"/>
              <a:t>Jak na Nový rok, tak po celý rok.</a:t>
            </a:r>
          </a:p>
          <a:p>
            <a:endParaRPr lang="pl-PL" sz="3200" dirty="0"/>
          </a:p>
          <a:p>
            <a:r>
              <a:rPr lang="pl-PL" sz="3200" dirty="0" smtClean="0"/>
              <a:t>Na Tři krále o krok dále.</a:t>
            </a:r>
            <a:br>
              <a:rPr lang="pl-PL" sz="3200" dirty="0" smtClean="0"/>
            </a:br>
            <a:r>
              <a:rPr lang="pl-PL" sz="3200" dirty="0" smtClean="0"/>
              <a:t>Na Tři krále mrzne stále.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315301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Leden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72816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>
                <a:solidFill>
                  <a:srgbClr val="FF0000"/>
                </a:solidFill>
              </a:rPr>
              <a:t>leden -  Den obnovy samostatného českého státu</a:t>
            </a:r>
          </a:p>
          <a:p>
            <a:r>
              <a:rPr lang="cs-CZ" sz="2800" dirty="0" smtClean="0"/>
              <a:t>                    vznik samostatné České republiky po rozdělení Československa</a:t>
            </a:r>
            <a:endParaRPr lang="cs-CZ" sz="2800" dirty="0"/>
          </a:p>
        </p:txBody>
      </p:sp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0317" y="2838450"/>
            <a:ext cx="2656179" cy="174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5157192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2"/>
              </a:rPr>
              <a:t>http://www.stream.cz/slavnedny/646090-den-kdy-vznikla-samostatna-ceska-republika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0718913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leden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844824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Tři králové – 6.1.</a:t>
            </a:r>
          </a:p>
          <a:p>
            <a:r>
              <a:rPr lang="cs-CZ" sz="3200" dirty="0" smtClean="0"/>
              <a:t>Tři </a:t>
            </a:r>
            <a:r>
              <a:rPr lang="cs-CZ" sz="3200" dirty="0" smtClean="0"/>
              <a:t>mudrcové, </a:t>
            </a:r>
            <a:r>
              <a:rPr lang="cs-CZ" sz="3200" dirty="0" smtClean="0"/>
              <a:t>kteří navštívili krátce po narození Ježíše Krista v Betlémě</a:t>
            </a:r>
          </a:p>
          <a:p>
            <a:r>
              <a:rPr lang="cs-CZ" sz="3200" i="1" dirty="0" smtClean="0"/>
              <a:t>Kašpar, Melichar, Baltazar</a:t>
            </a:r>
          </a:p>
          <a:p>
            <a:endParaRPr lang="cs-CZ" sz="3200" i="1" dirty="0" smtClean="0"/>
          </a:p>
          <a:p>
            <a:r>
              <a:rPr lang="cs-CZ" sz="3200" dirty="0" smtClean="0"/>
              <a:t>V tento den obchází domácnosti koledníci v bílých košilích.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82441818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27. A 16. leden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Den památky obětí holocaustu</a:t>
            </a:r>
          </a:p>
          <a:p>
            <a:endParaRPr lang="cs-CZ" sz="3200" dirty="0"/>
          </a:p>
          <a:p>
            <a:r>
              <a:rPr lang="cs-CZ" sz="3200" dirty="0" smtClean="0"/>
              <a:t>Holokaust = pronásledování a vyhlazování Židů</a:t>
            </a:r>
          </a:p>
          <a:p>
            <a:endParaRPr lang="cs-CZ" sz="3200" dirty="0"/>
          </a:p>
          <a:p>
            <a:pPr marL="514350" indent="-514350">
              <a:buAutoNum type="arabicPeriod" startAt="16"/>
            </a:pPr>
            <a:r>
              <a:rPr lang="cs-CZ" sz="3200" dirty="0" smtClean="0"/>
              <a:t>Leden – </a:t>
            </a:r>
            <a:r>
              <a:rPr lang="cs-CZ" sz="3200" dirty="0" smtClean="0"/>
              <a:t>den</a:t>
            </a:r>
            <a:r>
              <a:rPr lang="cs-CZ" sz="3200" dirty="0" smtClean="0"/>
              <a:t>, kdy se upálil Jan Palach</a:t>
            </a:r>
          </a:p>
          <a:p>
            <a:endParaRPr lang="cs-CZ" sz="3200" dirty="0"/>
          </a:p>
          <a:p>
            <a:r>
              <a:rPr lang="cs-CZ" sz="3200" dirty="0" smtClean="0">
                <a:hlinkClick r:id="rId2"/>
              </a:rPr>
              <a:t>http://www.stream.cz/slavnedny/547775-16-leden-den-kdy-se-upalil-jan-palach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305965489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a 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484784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Obrázky použity ze sady Office</a:t>
            </a:r>
          </a:p>
          <a:p>
            <a:endParaRPr lang="cs-CZ" sz="2000" dirty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www.stream.cz/slavnedny/</a:t>
            </a:r>
            <a:r>
              <a:rPr lang="cs-CZ" sz="2000" dirty="0" smtClean="0"/>
              <a:t> (2.1.2012)</a:t>
            </a:r>
          </a:p>
          <a:p>
            <a:pPr marL="457200" indent="-457200">
              <a:buFont typeface="Wingdings"/>
              <a:buChar char="T"/>
            </a:pPr>
            <a:endParaRPr lang="cs-CZ" sz="2000" dirty="0" smtClean="0"/>
          </a:p>
          <a:p>
            <a:r>
              <a:rPr lang="cs-CZ" sz="2000" dirty="0"/>
              <a:t>Není-li uvedeno jinak je materiál dílem autorky podle učebních osnov odpovídajících ŠVP vyučovaných podle učebnic</a:t>
            </a:r>
            <a:r>
              <a:rPr lang="cs-CZ" sz="2000" dirty="0" smtClean="0"/>
              <a:t>:</a:t>
            </a:r>
          </a:p>
          <a:p>
            <a:endParaRPr lang="cs-CZ" sz="2000" dirty="0"/>
          </a:p>
          <a:p>
            <a:r>
              <a:rPr lang="cs-CZ" sz="2000" dirty="0" smtClean="0"/>
              <a:t>SKÁCELOVÁ</a:t>
            </a:r>
            <a:r>
              <a:rPr lang="cs-CZ" sz="2000" dirty="0"/>
              <a:t>, J., MRÁZOVÁ, L. </a:t>
            </a:r>
            <a:r>
              <a:rPr lang="cs-CZ" sz="2000" i="1" dirty="0"/>
              <a:t>Výchova k Občanství pro 6. ročník. </a:t>
            </a:r>
            <a:r>
              <a:rPr lang="cs-CZ" sz="2000" dirty="0"/>
              <a:t>1st </a:t>
            </a:r>
            <a:r>
              <a:rPr lang="cs-CZ" sz="2000" dirty="0" err="1"/>
              <a:t>ed</a:t>
            </a:r>
            <a:r>
              <a:rPr lang="cs-CZ" sz="2000" dirty="0"/>
              <a:t>. Brno: Nová škola, 2010. ISBN 978-80-7289-127-6.</a:t>
            </a:r>
          </a:p>
          <a:p>
            <a:endParaRPr lang="cs-CZ" sz="2000" dirty="0"/>
          </a:p>
          <a:p>
            <a:r>
              <a:rPr lang="cs-CZ" sz="2000" dirty="0" smtClean="0"/>
              <a:t> </a:t>
            </a:r>
            <a:r>
              <a:rPr lang="cs-CZ" sz="2000" dirty="0"/>
              <a:t>VELEBNÁ, E., MAJER, K. </a:t>
            </a:r>
            <a:r>
              <a:rPr lang="cs-CZ" sz="2000" i="1" dirty="0"/>
              <a:t>Lidové zvyky a obyčeje v křesťanském roce</a:t>
            </a:r>
            <a:r>
              <a:rPr lang="cs-CZ" sz="2000" dirty="0"/>
              <a:t>. </a:t>
            </a:r>
            <a:r>
              <a:rPr lang="cs-CZ" sz="2000" dirty="0" err="1"/>
              <a:t>Albra</a:t>
            </a:r>
            <a:r>
              <a:rPr lang="cs-CZ" sz="2000" dirty="0"/>
              <a:t>, 1996.</a:t>
            </a:r>
          </a:p>
          <a:p>
            <a:endParaRPr lang="cs-CZ" sz="2400" dirty="0" smtClean="0"/>
          </a:p>
          <a:p>
            <a:r>
              <a:rPr lang="cs-CZ" sz="2400" smtClean="0"/>
              <a:t>Citováno dne 2.1.2012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22457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253</Words>
  <Application>Microsoft Office PowerPoint</Application>
  <PresentationFormat>Předvádění na obrazovce (4:3)</PresentationFormat>
  <Paragraphs>42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1_Motiv systému Office</vt:lpstr>
      <vt:lpstr>Název školy: ZŠ Klášterec nad Ohří, Krátká 676 Autor: Mgr. Veronika Kubincová Název materiálu: VY_32_INOVACE_19_09_ Leden Číslo projektu: CZ.1.07/1.4.00/21.1115  </vt:lpstr>
      <vt:lpstr>Svátky během roka</vt:lpstr>
      <vt:lpstr>Pranostiky na leden</vt:lpstr>
      <vt:lpstr>1. Leden</vt:lpstr>
      <vt:lpstr>6. leden</vt:lpstr>
      <vt:lpstr>27. A 16. leden</vt:lpstr>
      <vt:lpstr>Použitá literatura a odkazy: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Klášterec nad Ohří, Krátká 676 Autor: Mgr. Veronika Kubincová Název materiálu: VY_32_INOVACE_09_ OZ Číslo projektu: CZ.1.07/1.4.00/21.1115</dc:title>
  <dc:creator>Kabinet</dc:creator>
  <cp:lastModifiedBy>Dumy</cp:lastModifiedBy>
  <cp:revision>11</cp:revision>
  <dcterms:created xsi:type="dcterms:W3CDTF">2012-01-02T17:55:24Z</dcterms:created>
  <dcterms:modified xsi:type="dcterms:W3CDTF">2012-03-01T09:51:11Z</dcterms:modified>
</cp:coreProperties>
</file>