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47393-D27D-49BF-BE79-552768DDCD8E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9F66A5-C568-4444-98DF-A4BB8729F18A}">
      <dgm:prSet phldrT="[Text]"/>
      <dgm:spPr/>
      <dgm:t>
        <a:bodyPr/>
        <a:lstStyle/>
        <a:p>
          <a:r>
            <a:rPr lang="cs-CZ" b="1" dirty="0" err="1" smtClean="0">
              <a:solidFill>
                <a:srgbClr val="7030A0"/>
              </a:solidFill>
            </a:rPr>
            <a:t>Chapý</a:t>
          </a:r>
          <a:endParaRPr lang="cs-CZ" b="1" dirty="0">
            <a:solidFill>
              <a:srgbClr val="7030A0"/>
            </a:solidFill>
          </a:endParaRPr>
        </a:p>
      </dgm:t>
    </dgm:pt>
    <dgm:pt modelId="{E718A496-CE08-4F92-A0F9-82B0AB18F9AD}" type="parTrans" cxnId="{2E224662-D3FE-4D83-B476-D26F5AF8BBAA}">
      <dgm:prSet/>
      <dgm:spPr/>
      <dgm:t>
        <a:bodyPr/>
        <a:lstStyle/>
        <a:p>
          <a:endParaRPr lang="cs-CZ"/>
        </a:p>
      </dgm:t>
    </dgm:pt>
    <dgm:pt modelId="{FD4BF287-7670-42FC-9888-FC1E7C4DF7E1}" type="sibTrans" cxnId="{2E224662-D3FE-4D83-B476-D26F5AF8BBAA}">
      <dgm:prSet/>
      <dgm:spPr/>
      <dgm:t>
        <a:bodyPr/>
        <a:lstStyle/>
        <a:p>
          <a:endParaRPr lang="cs-CZ"/>
        </a:p>
      </dgm:t>
    </dgm:pt>
    <dgm:pt modelId="{B804C010-9FCE-4D0E-A2AD-8FADBD48BC37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2">
                  <a:lumMod val="75000"/>
                </a:schemeClr>
              </a:solidFill>
            </a:rPr>
            <a:t>lyp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23379DA5-D161-45D6-960A-0E38CC2AC051}" type="parTrans" cxnId="{15342332-ACCD-4AEC-9992-2DCF1336A551}">
      <dgm:prSet/>
      <dgm:spPr/>
      <dgm:t>
        <a:bodyPr/>
        <a:lstStyle/>
        <a:p>
          <a:endParaRPr lang="cs-CZ"/>
        </a:p>
      </dgm:t>
    </dgm:pt>
    <dgm:pt modelId="{9121B7EC-6FCB-4087-A3A6-C732E89E77F1}" type="sibTrans" cxnId="{15342332-ACCD-4AEC-9992-2DCF1336A551}">
      <dgm:prSet/>
      <dgm:spPr/>
      <dgm:t>
        <a:bodyPr/>
        <a:lstStyle/>
        <a:p>
          <a:endParaRPr lang="cs-CZ"/>
        </a:p>
      </dgm:t>
    </dgm:pt>
    <dgm:pt modelId="{C4CD5C0E-6A2E-49D4-A881-6B4F668CFB4F}">
      <dgm:prSet phldrT="[Text]"/>
      <dgm:spPr/>
      <dgm:t>
        <a:bodyPr/>
        <a:lstStyle/>
        <a:p>
          <a:r>
            <a:rPr lang="cs-CZ" b="1" dirty="0" err="1" smtClean="0">
              <a:solidFill>
                <a:schemeClr val="tx1">
                  <a:lumMod val="50000"/>
                  <a:lumOff val="50000"/>
                </a:schemeClr>
              </a:solidFill>
            </a:rPr>
            <a:t>Potyok</a:t>
          </a:r>
          <a:endParaRPr lang="cs-CZ" b="1" dirty="0">
            <a:solidFill>
              <a:schemeClr val="tx1">
                <a:lumMod val="50000"/>
                <a:lumOff val="50000"/>
              </a:schemeClr>
            </a:solidFill>
          </a:endParaRPr>
        </a:p>
      </dgm:t>
    </dgm:pt>
    <dgm:pt modelId="{AB0DB641-CC96-446B-A66B-E1207E142D48}" type="parTrans" cxnId="{09576E43-5D0F-40CB-B996-B36B3FB27B3D}">
      <dgm:prSet/>
      <dgm:spPr/>
      <dgm:t>
        <a:bodyPr/>
        <a:lstStyle/>
        <a:p>
          <a:endParaRPr lang="cs-CZ"/>
        </a:p>
      </dgm:t>
    </dgm:pt>
    <dgm:pt modelId="{86B42DC5-FEC9-4029-8EB9-4F5F592A6B96}" type="sibTrans" cxnId="{09576E43-5D0F-40CB-B996-B36B3FB27B3D}">
      <dgm:prSet/>
      <dgm:spPr/>
      <dgm:t>
        <a:bodyPr/>
        <a:lstStyle/>
        <a:p>
          <a:endParaRPr lang="cs-CZ"/>
        </a:p>
      </dgm:t>
    </dgm:pt>
    <dgm:pt modelId="{C15565C6-5C7F-4DFA-801B-BDA07C2B89F0}">
      <dgm:prSet phldrT="[Text]"/>
      <dgm:spPr/>
      <dgm:t>
        <a:bodyPr/>
        <a:lstStyle/>
        <a:p>
          <a:r>
            <a:rPr lang="cs-CZ" b="1" dirty="0" err="1" smtClean="0">
              <a:solidFill>
                <a:schemeClr val="bg1"/>
              </a:solidFill>
            </a:rPr>
            <a:t>kpys</a:t>
          </a:r>
          <a:endParaRPr lang="cs-CZ" b="1" dirty="0">
            <a:solidFill>
              <a:schemeClr val="bg1"/>
            </a:solidFill>
          </a:endParaRPr>
        </a:p>
      </dgm:t>
    </dgm:pt>
    <dgm:pt modelId="{2D284512-7CE0-4F96-B4EF-ED58A795B0AC}" type="parTrans" cxnId="{C0DCBD2F-E97F-4CFD-B99F-71C66E57B33B}">
      <dgm:prSet/>
      <dgm:spPr/>
      <dgm:t>
        <a:bodyPr/>
        <a:lstStyle/>
        <a:p>
          <a:endParaRPr lang="cs-CZ"/>
        </a:p>
      </dgm:t>
    </dgm:pt>
    <dgm:pt modelId="{17E6E7C2-9F10-441C-A0B7-4CC1BA5DC5CA}" type="sibTrans" cxnId="{C0DCBD2F-E97F-4CFD-B99F-71C66E57B33B}">
      <dgm:prSet/>
      <dgm:spPr/>
      <dgm:t>
        <a:bodyPr/>
        <a:lstStyle/>
        <a:p>
          <a:endParaRPr lang="cs-CZ"/>
        </a:p>
      </dgm:t>
    </dgm:pt>
    <dgm:pt modelId="{FFDFE44A-EB9B-4457-9249-1499EF11474B}" type="pres">
      <dgm:prSet presAssocID="{3E747393-D27D-49BF-BE79-552768DDCD8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F0B60F-F6D7-4C50-B73F-31D22D5C1335}" type="pres">
      <dgm:prSet presAssocID="{0E9F66A5-C568-4444-98DF-A4BB8729F18A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4EB18-6BAE-4251-8383-0484E62EE972}" type="pres">
      <dgm:prSet presAssocID="{FD4BF287-7670-42FC-9888-FC1E7C4DF7E1}" presName="space" presStyleCnt="0"/>
      <dgm:spPr/>
    </dgm:pt>
    <dgm:pt modelId="{EF9DE15E-5AB4-4745-9A80-F520BC9EF04A}" type="pres">
      <dgm:prSet presAssocID="{B804C010-9FCE-4D0E-A2AD-8FADBD48BC37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53C4F5-29B3-4CD5-AA6A-8F2034778A18}" type="pres">
      <dgm:prSet presAssocID="{9121B7EC-6FCB-4087-A3A6-C732E89E77F1}" presName="space" presStyleCnt="0"/>
      <dgm:spPr/>
    </dgm:pt>
    <dgm:pt modelId="{9A7701FA-ABA5-4C35-A320-671DFB9B6D14}" type="pres">
      <dgm:prSet presAssocID="{C4CD5C0E-6A2E-49D4-A881-6B4F668CFB4F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C7DB53-1762-4156-B252-3C3768BD80CF}" type="pres">
      <dgm:prSet presAssocID="{86B42DC5-FEC9-4029-8EB9-4F5F592A6B96}" presName="space" presStyleCnt="0"/>
      <dgm:spPr/>
    </dgm:pt>
    <dgm:pt modelId="{8963881C-C7B7-4AA0-A026-FBB87E97AAB9}" type="pres">
      <dgm:prSet presAssocID="{C15565C6-5C7F-4DFA-801B-BDA07C2B89F0}" presName="Name5" presStyleLbl="vennNode1" presStyleIdx="3" presStyleCnt="4" custLinFactNeighborX="-680" custLinFactNeighborY="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A5BB86-2B8C-4539-8816-288C69069FA9}" type="presOf" srcId="{C15565C6-5C7F-4DFA-801B-BDA07C2B89F0}" destId="{8963881C-C7B7-4AA0-A026-FBB87E97AAB9}" srcOrd="0" destOrd="0" presId="urn:microsoft.com/office/officeart/2005/8/layout/venn3"/>
    <dgm:cxn modelId="{C0DCBD2F-E97F-4CFD-B99F-71C66E57B33B}" srcId="{3E747393-D27D-49BF-BE79-552768DDCD8E}" destId="{C15565C6-5C7F-4DFA-801B-BDA07C2B89F0}" srcOrd="3" destOrd="0" parTransId="{2D284512-7CE0-4F96-B4EF-ED58A795B0AC}" sibTransId="{17E6E7C2-9F10-441C-A0B7-4CC1BA5DC5CA}"/>
    <dgm:cxn modelId="{B2BDB225-3BB1-4CCD-A326-EB5D13841714}" type="presOf" srcId="{3E747393-D27D-49BF-BE79-552768DDCD8E}" destId="{FFDFE44A-EB9B-4457-9249-1499EF11474B}" srcOrd="0" destOrd="0" presId="urn:microsoft.com/office/officeart/2005/8/layout/venn3"/>
    <dgm:cxn modelId="{95A0C40D-D6E9-4329-9E09-8C40DBE9F2F2}" type="presOf" srcId="{B804C010-9FCE-4D0E-A2AD-8FADBD48BC37}" destId="{EF9DE15E-5AB4-4745-9A80-F520BC9EF04A}" srcOrd="0" destOrd="0" presId="urn:microsoft.com/office/officeart/2005/8/layout/venn3"/>
    <dgm:cxn modelId="{15342332-ACCD-4AEC-9992-2DCF1336A551}" srcId="{3E747393-D27D-49BF-BE79-552768DDCD8E}" destId="{B804C010-9FCE-4D0E-A2AD-8FADBD48BC37}" srcOrd="1" destOrd="0" parTransId="{23379DA5-D161-45D6-960A-0E38CC2AC051}" sibTransId="{9121B7EC-6FCB-4087-A3A6-C732E89E77F1}"/>
    <dgm:cxn modelId="{AA57F33D-2446-4E54-BF9A-EF7A03CC1C12}" type="presOf" srcId="{0E9F66A5-C568-4444-98DF-A4BB8729F18A}" destId="{6DF0B60F-F6D7-4C50-B73F-31D22D5C1335}" srcOrd="0" destOrd="0" presId="urn:microsoft.com/office/officeart/2005/8/layout/venn3"/>
    <dgm:cxn modelId="{2E224662-D3FE-4D83-B476-D26F5AF8BBAA}" srcId="{3E747393-D27D-49BF-BE79-552768DDCD8E}" destId="{0E9F66A5-C568-4444-98DF-A4BB8729F18A}" srcOrd="0" destOrd="0" parTransId="{E718A496-CE08-4F92-A0F9-82B0AB18F9AD}" sibTransId="{FD4BF287-7670-42FC-9888-FC1E7C4DF7E1}"/>
    <dgm:cxn modelId="{09576E43-5D0F-40CB-B996-B36B3FB27B3D}" srcId="{3E747393-D27D-49BF-BE79-552768DDCD8E}" destId="{C4CD5C0E-6A2E-49D4-A881-6B4F668CFB4F}" srcOrd="2" destOrd="0" parTransId="{AB0DB641-CC96-446B-A66B-E1207E142D48}" sibTransId="{86B42DC5-FEC9-4029-8EB9-4F5F592A6B96}"/>
    <dgm:cxn modelId="{3BFFB394-72E6-4CC0-9481-49F8F0E03314}" type="presOf" srcId="{C4CD5C0E-6A2E-49D4-A881-6B4F668CFB4F}" destId="{9A7701FA-ABA5-4C35-A320-671DFB9B6D14}" srcOrd="0" destOrd="0" presId="urn:microsoft.com/office/officeart/2005/8/layout/venn3"/>
    <dgm:cxn modelId="{FE84F526-A27E-4614-9232-ACA289D35CD1}" type="presParOf" srcId="{FFDFE44A-EB9B-4457-9249-1499EF11474B}" destId="{6DF0B60F-F6D7-4C50-B73F-31D22D5C1335}" srcOrd="0" destOrd="0" presId="urn:microsoft.com/office/officeart/2005/8/layout/venn3"/>
    <dgm:cxn modelId="{89E741E0-76B4-42BE-82D4-B4CF9C28E845}" type="presParOf" srcId="{FFDFE44A-EB9B-4457-9249-1499EF11474B}" destId="{3804EB18-6BAE-4251-8383-0484E62EE972}" srcOrd="1" destOrd="0" presId="urn:microsoft.com/office/officeart/2005/8/layout/venn3"/>
    <dgm:cxn modelId="{D83BD809-86E1-4ADE-972A-0116E59B7511}" type="presParOf" srcId="{FFDFE44A-EB9B-4457-9249-1499EF11474B}" destId="{EF9DE15E-5AB4-4745-9A80-F520BC9EF04A}" srcOrd="2" destOrd="0" presId="urn:microsoft.com/office/officeart/2005/8/layout/venn3"/>
    <dgm:cxn modelId="{A5DC3A64-8272-4D34-8149-CAD01B9BF097}" type="presParOf" srcId="{FFDFE44A-EB9B-4457-9249-1499EF11474B}" destId="{9753C4F5-29B3-4CD5-AA6A-8F2034778A18}" srcOrd="3" destOrd="0" presId="urn:microsoft.com/office/officeart/2005/8/layout/venn3"/>
    <dgm:cxn modelId="{58FB73AC-02AA-47A7-8CF6-514B88E54CEA}" type="presParOf" srcId="{FFDFE44A-EB9B-4457-9249-1499EF11474B}" destId="{9A7701FA-ABA5-4C35-A320-671DFB9B6D14}" srcOrd="4" destOrd="0" presId="urn:microsoft.com/office/officeart/2005/8/layout/venn3"/>
    <dgm:cxn modelId="{D95F99B0-F89E-4C2E-BF30-30284389362A}" type="presParOf" srcId="{FFDFE44A-EB9B-4457-9249-1499EF11474B}" destId="{DEC7DB53-1762-4156-B252-3C3768BD80CF}" srcOrd="5" destOrd="0" presId="urn:microsoft.com/office/officeart/2005/8/layout/venn3"/>
    <dgm:cxn modelId="{3DD681B5-B047-444B-B7AF-B51DF495C866}" type="presParOf" srcId="{FFDFE44A-EB9B-4457-9249-1499EF11474B}" destId="{8963881C-C7B7-4AA0-A026-FBB87E97AAB9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2E464B-60F6-4C8B-8A11-C16977E690C6}" type="doc">
      <dgm:prSet loTypeId="urn:microsoft.com/office/officeart/2005/8/layout/pyramid4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7CC5F38-28B2-492C-ACF4-90F824D20892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řiptý</a:t>
          </a:r>
          <a:r>
            <a:rPr lang="cs-CZ" b="1" dirty="0" smtClean="0">
              <a:solidFill>
                <a:srgbClr val="FF0000"/>
              </a:solidFill>
            </a:rPr>
            <a:t> se</a:t>
          </a:r>
          <a:endParaRPr lang="cs-CZ" b="1" dirty="0">
            <a:solidFill>
              <a:srgbClr val="FF0000"/>
            </a:solidFill>
          </a:endParaRPr>
        </a:p>
      </dgm:t>
    </dgm:pt>
    <dgm:pt modelId="{AE44CCE2-51B1-44B6-A2B2-C6041CC67F5A}" type="parTrans" cxnId="{AB0FC04D-D560-4875-B9D0-F1019C4EAF07}">
      <dgm:prSet/>
      <dgm:spPr/>
      <dgm:t>
        <a:bodyPr/>
        <a:lstStyle/>
        <a:p>
          <a:endParaRPr lang="cs-CZ"/>
        </a:p>
      </dgm:t>
    </dgm:pt>
    <dgm:pt modelId="{4297BF0C-ED24-4916-AAEA-86962A99D17C}" type="sibTrans" cxnId="{AB0FC04D-D560-4875-B9D0-F1019C4EAF07}">
      <dgm:prSet/>
      <dgm:spPr/>
      <dgm:t>
        <a:bodyPr/>
        <a:lstStyle/>
        <a:p>
          <a:endParaRPr lang="cs-CZ"/>
        </a:p>
      </dgm:t>
    </dgm:pt>
    <dgm:pt modelId="{837A5F91-B19F-4C36-9A13-00B00CB75B28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pýtnore</a:t>
          </a:r>
          <a:endParaRPr lang="cs-CZ" b="1" dirty="0">
            <a:solidFill>
              <a:srgbClr val="FF0000"/>
            </a:solidFill>
          </a:endParaRPr>
        </a:p>
      </dgm:t>
    </dgm:pt>
    <dgm:pt modelId="{8C8EB99D-B826-4E55-8CB9-3D8B871FBE89}" type="parTrans" cxnId="{076DA478-4DBD-4545-A56C-F2B72DE4BCC0}">
      <dgm:prSet/>
      <dgm:spPr/>
      <dgm:t>
        <a:bodyPr/>
        <a:lstStyle/>
        <a:p>
          <a:endParaRPr lang="cs-CZ"/>
        </a:p>
      </dgm:t>
    </dgm:pt>
    <dgm:pt modelId="{C5AAE88A-C98B-4F11-96AD-1D61280D5DFB}" type="sibTrans" cxnId="{076DA478-4DBD-4545-A56C-F2B72DE4BCC0}">
      <dgm:prSet/>
      <dgm:spPr/>
      <dgm:t>
        <a:bodyPr/>
        <a:lstStyle/>
        <a:p>
          <a:endParaRPr lang="cs-CZ"/>
        </a:p>
      </dgm:t>
    </dgm:pt>
    <dgm:pt modelId="{A0C79B12-3A5B-49A3-9BD1-C07B7150B376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peslýš</a:t>
          </a:r>
          <a:endParaRPr lang="cs-CZ" b="1" dirty="0">
            <a:solidFill>
              <a:srgbClr val="FF0000"/>
            </a:solidFill>
          </a:endParaRPr>
        </a:p>
      </dgm:t>
    </dgm:pt>
    <dgm:pt modelId="{F5895E09-62A4-494D-90FE-FDF3E179BA6C}" type="parTrans" cxnId="{0A4C9678-D186-4C3E-8A7B-AFC9DE5B044E}">
      <dgm:prSet/>
      <dgm:spPr/>
      <dgm:t>
        <a:bodyPr/>
        <a:lstStyle/>
        <a:p>
          <a:endParaRPr lang="cs-CZ"/>
        </a:p>
      </dgm:t>
    </dgm:pt>
    <dgm:pt modelId="{FA7588F2-C12F-46E3-A268-C9180A3740CC}" type="sibTrans" cxnId="{0A4C9678-D186-4C3E-8A7B-AFC9DE5B044E}">
      <dgm:prSet/>
      <dgm:spPr/>
      <dgm:t>
        <a:bodyPr/>
        <a:lstStyle/>
        <a:p>
          <a:endParaRPr lang="cs-CZ"/>
        </a:p>
      </dgm:t>
    </dgm:pt>
    <dgm:pt modelId="{223476AD-6054-4F63-9C36-10599611550C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tepyl</a:t>
          </a:r>
          <a:endParaRPr lang="cs-CZ" b="1" dirty="0">
            <a:solidFill>
              <a:srgbClr val="FF0000"/>
            </a:solidFill>
          </a:endParaRPr>
        </a:p>
      </dgm:t>
    </dgm:pt>
    <dgm:pt modelId="{699373E4-2802-4853-98AC-2C83D0002A98}" type="parTrans" cxnId="{7AB15208-1206-44C5-9AD4-3BEEBAD311AB}">
      <dgm:prSet/>
      <dgm:spPr/>
      <dgm:t>
        <a:bodyPr/>
        <a:lstStyle/>
        <a:p>
          <a:endParaRPr lang="cs-CZ"/>
        </a:p>
      </dgm:t>
    </dgm:pt>
    <dgm:pt modelId="{223A382C-73C3-4891-A7E1-C015BEA8B8D7}" type="sibTrans" cxnId="{7AB15208-1206-44C5-9AD4-3BEEBAD311AB}">
      <dgm:prSet/>
      <dgm:spPr/>
      <dgm:t>
        <a:bodyPr/>
        <a:lstStyle/>
        <a:p>
          <a:endParaRPr lang="cs-CZ"/>
        </a:p>
      </dgm:t>
    </dgm:pt>
    <dgm:pt modelId="{71836535-004C-46F1-B316-42A065214276}" type="pres">
      <dgm:prSet presAssocID="{9D2E464B-60F6-4C8B-8A11-C16977E690C6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DAD2B-E90E-4BCA-969D-49106EABA8F5}" type="pres">
      <dgm:prSet presAssocID="{9D2E464B-60F6-4C8B-8A11-C16977E690C6}" presName="triangle1" presStyleLbl="node1" presStyleIdx="0" presStyleCnt="4" custLinFactNeighborX="399" custLinFactNeighborY="-1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47058-6571-4D77-85A5-7744E924753E}" type="pres">
      <dgm:prSet presAssocID="{9D2E464B-60F6-4C8B-8A11-C16977E690C6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D09D4-3E4C-4B95-981E-A3146228A9AB}" type="pres">
      <dgm:prSet presAssocID="{9D2E464B-60F6-4C8B-8A11-C16977E690C6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36DEA0-27DC-467D-8907-B6BB2C27CDE1}" type="pres">
      <dgm:prSet presAssocID="{9D2E464B-60F6-4C8B-8A11-C16977E690C6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FFC8B5-4CE6-4AB4-A2C7-87D04BC5B5B0}" type="presOf" srcId="{9D2E464B-60F6-4C8B-8A11-C16977E690C6}" destId="{71836535-004C-46F1-B316-42A065214276}" srcOrd="0" destOrd="0" presId="urn:microsoft.com/office/officeart/2005/8/layout/pyramid4"/>
    <dgm:cxn modelId="{20674F73-4E84-421C-A456-675DDEFBA407}" type="presOf" srcId="{E7CC5F38-28B2-492C-ACF4-90F824D20892}" destId="{B52DAD2B-E90E-4BCA-969D-49106EABA8F5}" srcOrd="0" destOrd="0" presId="urn:microsoft.com/office/officeart/2005/8/layout/pyramid4"/>
    <dgm:cxn modelId="{1E09442D-8FC3-4C3A-8B1E-44FB9A8212C7}" type="presOf" srcId="{223476AD-6054-4F63-9C36-10599611550C}" destId="{4036DEA0-27DC-467D-8907-B6BB2C27CDE1}" srcOrd="0" destOrd="0" presId="urn:microsoft.com/office/officeart/2005/8/layout/pyramid4"/>
    <dgm:cxn modelId="{E62AF036-6FFB-4E13-BBA3-E780DE68911F}" type="presOf" srcId="{837A5F91-B19F-4C36-9A13-00B00CB75B28}" destId="{9DE47058-6571-4D77-85A5-7744E924753E}" srcOrd="0" destOrd="0" presId="urn:microsoft.com/office/officeart/2005/8/layout/pyramid4"/>
    <dgm:cxn modelId="{AB0FC04D-D560-4875-B9D0-F1019C4EAF07}" srcId="{9D2E464B-60F6-4C8B-8A11-C16977E690C6}" destId="{E7CC5F38-28B2-492C-ACF4-90F824D20892}" srcOrd="0" destOrd="0" parTransId="{AE44CCE2-51B1-44B6-A2B2-C6041CC67F5A}" sibTransId="{4297BF0C-ED24-4916-AAEA-86962A99D17C}"/>
    <dgm:cxn modelId="{076DA478-4DBD-4545-A56C-F2B72DE4BCC0}" srcId="{9D2E464B-60F6-4C8B-8A11-C16977E690C6}" destId="{837A5F91-B19F-4C36-9A13-00B00CB75B28}" srcOrd="1" destOrd="0" parTransId="{8C8EB99D-B826-4E55-8CB9-3D8B871FBE89}" sibTransId="{C5AAE88A-C98B-4F11-96AD-1D61280D5DFB}"/>
    <dgm:cxn modelId="{0A4C9678-D186-4C3E-8A7B-AFC9DE5B044E}" srcId="{9D2E464B-60F6-4C8B-8A11-C16977E690C6}" destId="{A0C79B12-3A5B-49A3-9BD1-C07B7150B376}" srcOrd="2" destOrd="0" parTransId="{F5895E09-62A4-494D-90FE-FDF3E179BA6C}" sibTransId="{FA7588F2-C12F-46E3-A268-C9180A3740CC}"/>
    <dgm:cxn modelId="{7AB15208-1206-44C5-9AD4-3BEEBAD311AB}" srcId="{9D2E464B-60F6-4C8B-8A11-C16977E690C6}" destId="{223476AD-6054-4F63-9C36-10599611550C}" srcOrd="3" destOrd="0" parTransId="{699373E4-2802-4853-98AC-2C83D0002A98}" sibTransId="{223A382C-73C3-4891-A7E1-C015BEA8B8D7}"/>
    <dgm:cxn modelId="{CA733909-8867-4D42-A5C8-32D9A1E4BDBB}" type="presOf" srcId="{A0C79B12-3A5B-49A3-9BD1-C07B7150B376}" destId="{601D09D4-3E4C-4B95-981E-A3146228A9AB}" srcOrd="0" destOrd="0" presId="urn:microsoft.com/office/officeart/2005/8/layout/pyramid4"/>
    <dgm:cxn modelId="{15F3A927-AB3F-4AD6-96C1-ECA82FC3D87A}" type="presParOf" srcId="{71836535-004C-46F1-B316-42A065214276}" destId="{B52DAD2B-E90E-4BCA-969D-49106EABA8F5}" srcOrd="0" destOrd="0" presId="urn:microsoft.com/office/officeart/2005/8/layout/pyramid4"/>
    <dgm:cxn modelId="{7314A619-6CBC-4BD4-9BFA-C72A2CFC3BBD}" type="presParOf" srcId="{71836535-004C-46F1-B316-42A065214276}" destId="{9DE47058-6571-4D77-85A5-7744E924753E}" srcOrd="1" destOrd="0" presId="urn:microsoft.com/office/officeart/2005/8/layout/pyramid4"/>
    <dgm:cxn modelId="{B1B64291-4843-40F3-9E3F-42142047E451}" type="presParOf" srcId="{71836535-004C-46F1-B316-42A065214276}" destId="{601D09D4-3E4C-4B95-981E-A3146228A9AB}" srcOrd="2" destOrd="0" presId="urn:microsoft.com/office/officeart/2005/8/layout/pyramid4"/>
    <dgm:cxn modelId="{0F9F138F-E60A-402C-A4DB-2D85110A3DA1}" type="presParOf" srcId="{71836535-004C-46F1-B316-42A065214276}" destId="{4036DEA0-27DC-467D-8907-B6BB2C27CDE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07FC00-95CB-483F-84F9-7AA41E365CF9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216E47-E26F-4466-9E53-009A074A048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Pozor!</a:t>
          </a:r>
          <a:endParaRPr lang="cs-CZ" b="1" dirty="0">
            <a:solidFill>
              <a:srgbClr val="FF0000"/>
            </a:solidFill>
          </a:endParaRPr>
        </a:p>
      </dgm:t>
    </dgm:pt>
    <dgm:pt modelId="{268351D1-79A4-4237-B392-2DC2DA8F6E57}" type="parTrans" cxnId="{2017D474-D3A5-44EC-92B1-707173A8AEAF}">
      <dgm:prSet/>
      <dgm:spPr/>
      <dgm:t>
        <a:bodyPr/>
        <a:lstStyle/>
        <a:p>
          <a:endParaRPr lang="cs-CZ"/>
        </a:p>
      </dgm:t>
    </dgm:pt>
    <dgm:pt modelId="{94628542-02EF-4732-BBD7-E50A0BB75135}" type="sibTrans" cxnId="{2017D474-D3A5-44EC-92B1-707173A8AEAF}">
      <dgm:prSet/>
      <dgm:spPr/>
      <dgm:t>
        <a:bodyPr/>
        <a:lstStyle/>
        <a:p>
          <a:endParaRPr lang="cs-CZ"/>
        </a:p>
      </dgm:t>
    </dgm:pt>
    <dgm:pt modelId="{1E6E9F04-38CF-4D01-9B48-6B0E366BEEB6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Pýcha</a:t>
          </a:r>
          <a:endParaRPr lang="cs-CZ" b="1" dirty="0">
            <a:solidFill>
              <a:srgbClr val="FFFF00"/>
            </a:solidFill>
          </a:endParaRPr>
        </a:p>
      </dgm:t>
    </dgm:pt>
    <dgm:pt modelId="{C963FD57-B22B-41FA-B0F2-350A225D2E0D}" type="parTrans" cxnId="{8A47DDEE-5016-4820-B836-0CB62ADFE67C}">
      <dgm:prSet/>
      <dgm:spPr/>
      <dgm:t>
        <a:bodyPr/>
        <a:lstStyle/>
        <a:p>
          <a:endParaRPr lang="cs-CZ"/>
        </a:p>
      </dgm:t>
    </dgm:pt>
    <dgm:pt modelId="{2EA34A98-5FFD-4C0B-8BC8-5D27E0809F76}" type="sibTrans" cxnId="{8A47DDEE-5016-4820-B836-0CB62ADFE67C}">
      <dgm:prSet/>
      <dgm:spPr/>
      <dgm:t>
        <a:bodyPr/>
        <a:lstStyle/>
        <a:p>
          <a:endParaRPr lang="cs-CZ"/>
        </a:p>
      </dgm:t>
    </dgm:pt>
    <dgm:pt modelId="{95AFEE43-2A76-4DA2-A1F3-2AB434284BCB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Píchá</a:t>
          </a:r>
          <a:r>
            <a:rPr lang="cs-CZ" dirty="0" smtClean="0"/>
            <a:t> </a:t>
          </a:r>
          <a:endParaRPr lang="cs-CZ" dirty="0"/>
        </a:p>
      </dgm:t>
    </dgm:pt>
    <dgm:pt modelId="{44BE81A4-35A1-4727-9578-FB9BEFC35F15}" type="parTrans" cxnId="{0F01E398-C0A1-45E0-B1B4-E030CDF739AB}">
      <dgm:prSet/>
      <dgm:spPr/>
      <dgm:t>
        <a:bodyPr/>
        <a:lstStyle/>
        <a:p>
          <a:endParaRPr lang="cs-CZ"/>
        </a:p>
      </dgm:t>
    </dgm:pt>
    <dgm:pt modelId="{583722F7-0F1D-42E0-9C00-2C8B26DDE506}" type="sibTrans" cxnId="{0F01E398-C0A1-45E0-B1B4-E030CDF739AB}">
      <dgm:prSet/>
      <dgm:spPr/>
      <dgm:t>
        <a:bodyPr/>
        <a:lstStyle/>
        <a:p>
          <a:endParaRPr lang="cs-CZ"/>
        </a:p>
      </dgm:t>
    </dgm:pt>
    <dgm:pt modelId="{EF4C93E9-6C54-4834-8055-A2BB6FE9C958}">
      <dgm:prSet phldrT="[Text]"/>
      <dgm:spPr/>
      <dgm:t>
        <a:bodyPr/>
        <a:lstStyle/>
        <a:p>
          <a:r>
            <a:rPr lang="cs-CZ" b="1" dirty="0" smtClean="0">
              <a:solidFill>
                <a:srgbClr val="00B050"/>
              </a:solidFill>
            </a:rPr>
            <a:t>Na pysku</a:t>
          </a:r>
          <a:endParaRPr lang="cs-CZ" b="1" dirty="0">
            <a:solidFill>
              <a:srgbClr val="00B050"/>
            </a:solidFill>
          </a:endParaRPr>
        </a:p>
      </dgm:t>
    </dgm:pt>
    <dgm:pt modelId="{C68B8064-39B8-4C98-9F2B-DD40EBC01872}" type="parTrans" cxnId="{1FDF68DE-3EE2-4AC1-9C67-E80F04A9E364}">
      <dgm:prSet/>
      <dgm:spPr/>
      <dgm:t>
        <a:bodyPr/>
        <a:lstStyle/>
        <a:p>
          <a:endParaRPr lang="cs-CZ"/>
        </a:p>
      </dgm:t>
    </dgm:pt>
    <dgm:pt modelId="{5BF91C86-364C-454E-B7B0-F4A011E99C0B}" type="sibTrans" cxnId="{1FDF68DE-3EE2-4AC1-9C67-E80F04A9E364}">
      <dgm:prSet/>
      <dgm:spPr/>
      <dgm:t>
        <a:bodyPr/>
        <a:lstStyle/>
        <a:p>
          <a:endParaRPr lang="cs-CZ"/>
        </a:p>
      </dgm:t>
    </dgm:pt>
    <dgm:pt modelId="{2AB3F564-75DA-400F-AA18-867CA5E86D4A}">
      <dgm:prSet phldrT="[Text]"/>
      <dgm:spPr/>
      <dgm:t>
        <a:bodyPr/>
        <a:lstStyle/>
        <a:p>
          <a:r>
            <a:rPr lang="cs-CZ" b="1" dirty="0" smtClean="0">
              <a:solidFill>
                <a:srgbClr val="00B050"/>
              </a:solidFill>
            </a:rPr>
            <a:t>Na písku</a:t>
          </a:r>
          <a:endParaRPr lang="cs-CZ" b="1" dirty="0">
            <a:solidFill>
              <a:srgbClr val="00B050"/>
            </a:solidFill>
          </a:endParaRPr>
        </a:p>
      </dgm:t>
    </dgm:pt>
    <dgm:pt modelId="{190B5D96-7E69-41A3-8460-BDF773D0C7B0}" type="parTrans" cxnId="{95D95DF7-661A-4AC4-BB00-20E81EA31ED3}">
      <dgm:prSet/>
      <dgm:spPr/>
      <dgm:t>
        <a:bodyPr/>
        <a:lstStyle/>
        <a:p>
          <a:endParaRPr lang="cs-CZ"/>
        </a:p>
      </dgm:t>
    </dgm:pt>
    <dgm:pt modelId="{FAB10F11-6D2A-4DDF-B074-506D08A85B50}" type="sibTrans" cxnId="{95D95DF7-661A-4AC4-BB00-20E81EA31ED3}">
      <dgm:prSet/>
      <dgm:spPr/>
      <dgm:t>
        <a:bodyPr/>
        <a:lstStyle/>
        <a:p>
          <a:endParaRPr lang="cs-CZ"/>
        </a:p>
      </dgm:t>
    </dgm:pt>
    <dgm:pt modelId="{0DB37FEE-5809-49CE-AF35-84B4CAE017BB}" type="pres">
      <dgm:prSet presAssocID="{5507FC00-95CB-483F-84F9-7AA41E365CF9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C1A5F0-2A10-4EC5-8C67-E6E595823211}" type="pres">
      <dgm:prSet presAssocID="{5507FC00-95CB-483F-84F9-7AA41E365CF9}" presName="matrix" presStyleCnt="0"/>
      <dgm:spPr/>
    </dgm:pt>
    <dgm:pt modelId="{DC040CF2-A4B4-413E-9FFE-2A20AFBA0439}" type="pres">
      <dgm:prSet presAssocID="{5507FC00-95CB-483F-84F9-7AA41E365CF9}" presName="tile1" presStyleLbl="node1" presStyleIdx="0" presStyleCnt="4"/>
      <dgm:spPr/>
      <dgm:t>
        <a:bodyPr/>
        <a:lstStyle/>
        <a:p>
          <a:endParaRPr lang="cs-CZ"/>
        </a:p>
      </dgm:t>
    </dgm:pt>
    <dgm:pt modelId="{8783878D-F96C-4F1B-8783-8444E7FDBB9C}" type="pres">
      <dgm:prSet presAssocID="{5507FC00-95CB-483F-84F9-7AA41E365CF9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46A978-5775-44E4-B1DD-AEFCBD4DB78B}" type="pres">
      <dgm:prSet presAssocID="{5507FC00-95CB-483F-84F9-7AA41E365CF9}" presName="tile2" presStyleLbl="node1" presStyleIdx="1" presStyleCnt="4"/>
      <dgm:spPr/>
      <dgm:t>
        <a:bodyPr/>
        <a:lstStyle/>
        <a:p>
          <a:endParaRPr lang="cs-CZ"/>
        </a:p>
      </dgm:t>
    </dgm:pt>
    <dgm:pt modelId="{46EBF1C0-24EA-45DE-AFAE-F35CAAC918B4}" type="pres">
      <dgm:prSet presAssocID="{5507FC00-95CB-483F-84F9-7AA41E365CF9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0B6A5F-6DF5-4C71-85C1-0E52982C1B87}" type="pres">
      <dgm:prSet presAssocID="{5507FC00-95CB-483F-84F9-7AA41E365CF9}" presName="tile3" presStyleLbl="node1" presStyleIdx="2" presStyleCnt="4" custLinFactNeighborX="515" custLinFactNeighborY="-1056"/>
      <dgm:spPr/>
      <dgm:t>
        <a:bodyPr/>
        <a:lstStyle/>
        <a:p>
          <a:endParaRPr lang="cs-CZ"/>
        </a:p>
      </dgm:t>
    </dgm:pt>
    <dgm:pt modelId="{B958F8B0-80CA-43DC-B313-57BF92563FF1}" type="pres">
      <dgm:prSet presAssocID="{5507FC00-95CB-483F-84F9-7AA41E365CF9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F70AF-A675-4026-BE3C-58CE85686230}" type="pres">
      <dgm:prSet presAssocID="{5507FC00-95CB-483F-84F9-7AA41E365CF9}" presName="tile4" presStyleLbl="node1" presStyleIdx="3" presStyleCnt="4"/>
      <dgm:spPr/>
      <dgm:t>
        <a:bodyPr/>
        <a:lstStyle/>
        <a:p>
          <a:endParaRPr lang="cs-CZ"/>
        </a:p>
      </dgm:t>
    </dgm:pt>
    <dgm:pt modelId="{9CC2E7D5-50E7-417D-A095-C219774037CC}" type="pres">
      <dgm:prSet presAssocID="{5507FC00-95CB-483F-84F9-7AA41E365CF9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4EF8D7-5A3A-4093-83B0-6A8AE4116405}" type="pres">
      <dgm:prSet presAssocID="{5507FC00-95CB-483F-84F9-7AA41E365CF9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2017D474-D3A5-44EC-92B1-707173A8AEAF}" srcId="{5507FC00-95CB-483F-84F9-7AA41E365CF9}" destId="{8C216E47-E26F-4466-9E53-009A074A0482}" srcOrd="0" destOrd="0" parTransId="{268351D1-79A4-4237-B392-2DC2DA8F6E57}" sibTransId="{94628542-02EF-4732-BBD7-E50A0BB75135}"/>
    <dgm:cxn modelId="{9BA295F9-AD00-4CA7-A7B7-AD6F51B99A87}" type="presOf" srcId="{1E6E9F04-38CF-4D01-9B48-6B0E366BEEB6}" destId="{DC040CF2-A4B4-413E-9FFE-2A20AFBA0439}" srcOrd="0" destOrd="0" presId="urn:microsoft.com/office/officeart/2005/8/layout/matrix1"/>
    <dgm:cxn modelId="{8A47DDEE-5016-4820-B836-0CB62ADFE67C}" srcId="{8C216E47-E26F-4466-9E53-009A074A0482}" destId="{1E6E9F04-38CF-4D01-9B48-6B0E366BEEB6}" srcOrd="0" destOrd="0" parTransId="{C963FD57-B22B-41FA-B0F2-350A225D2E0D}" sibTransId="{2EA34A98-5FFD-4C0B-8BC8-5D27E0809F76}"/>
    <dgm:cxn modelId="{FA7B1EF5-F59B-4552-BAA7-12C126ABF20D}" type="presOf" srcId="{95AFEE43-2A76-4DA2-A1F3-2AB434284BCB}" destId="{D746A978-5775-44E4-B1DD-AEFCBD4DB78B}" srcOrd="0" destOrd="0" presId="urn:microsoft.com/office/officeart/2005/8/layout/matrix1"/>
    <dgm:cxn modelId="{0F01E398-C0A1-45E0-B1B4-E030CDF739AB}" srcId="{8C216E47-E26F-4466-9E53-009A074A0482}" destId="{95AFEE43-2A76-4DA2-A1F3-2AB434284BCB}" srcOrd="1" destOrd="0" parTransId="{44BE81A4-35A1-4727-9578-FB9BEFC35F15}" sibTransId="{583722F7-0F1D-42E0-9C00-2C8B26DDE506}"/>
    <dgm:cxn modelId="{8644FB9A-DD41-44A8-BBDB-9C9D6EA0D169}" type="presOf" srcId="{2AB3F564-75DA-400F-AA18-867CA5E86D4A}" destId="{84CF70AF-A675-4026-BE3C-58CE85686230}" srcOrd="0" destOrd="0" presId="urn:microsoft.com/office/officeart/2005/8/layout/matrix1"/>
    <dgm:cxn modelId="{1FDF68DE-3EE2-4AC1-9C67-E80F04A9E364}" srcId="{8C216E47-E26F-4466-9E53-009A074A0482}" destId="{EF4C93E9-6C54-4834-8055-A2BB6FE9C958}" srcOrd="2" destOrd="0" parTransId="{C68B8064-39B8-4C98-9F2B-DD40EBC01872}" sibTransId="{5BF91C86-364C-454E-B7B0-F4A011E99C0B}"/>
    <dgm:cxn modelId="{DD6D44EA-30FA-4861-B0FB-D966D15532DB}" type="presOf" srcId="{8C216E47-E26F-4466-9E53-009A074A0482}" destId="{024EF8D7-5A3A-4093-83B0-6A8AE4116405}" srcOrd="0" destOrd="0" presId="urn:microsoft.com/office/officeart/2005/8/layout/matrix1"/>
    <dgm:cxn modelId="{4F06B24E-E211-4208-BEBE-050010C3C253}" type="presOf" srcId="{95AFEE43-2A76-4DA2-A1F3-2AB434284BCB}" destId="{46EBF1C0-24EA-45DE-AFAE-F35CAAC918B4}" srcOrd="1" destOrd="0" presId="urn:microsoft.com/office/officeart/2005/8/layout/matrix1"/>
    <dgm:cxn modelId="{CF656B99-3781-49C9-B817-0659AC1F1D66}" type="presOf" srcId="{1E6E9F04-38CF-4D01-9B48-6B0E366BEEB6}" destId="{8783878D-F96C-4F1B-8783-8444E7FDBB9C}" srcOrd="1" destOrd="0" presId="urn:microsoft.com/office/officeart/2005/8/layout/matrix1"/>
    <dgm:cxn modelId="{D0F94F7C-58C2-44BC-8997-88265C2E3ECF}" type="presOf" srcId="{5507FC00-95CB-483F-84F9-7AA41E365CF9}" destId="{0DB37FEE-5809-49CE-AF35-84B4CAE017BB}" srcOrd="0" destOrd="0" presId="urn:microsoft.com/office/officeart/2005/8/layout/matrix1"/>
    <dgm:cxn modelId="{B9820A44-5320-473E-9446-CDCE19BA15B8}" type="presOf" srcId="{2AB3F564-75DA-400F-AA18-867CA5E86D4A}" destId="{9CC2E7D5-50E7-417D-A095-C219774037CC}" srcOrd="1" destOrd="0" presId="urn:microsoft.com/office/officeart/2005/8/layout/matrix1"/>
    <dgm:cxn modelId="{85D5DE03-A585-4B97-9AD9-D6000280E2DB}" type="presOf" srcId="{EF4C93E9-6C54-4834-8055-A2BB6FE9C958}" destId="{D10B6A5F-6DF5-4C71-85C1-0E52982C1B87}" srcOrd="0" destOrd="0" presId="urn:microsoft.com/office/officeart/2005/8/layout/matrix1"/>
    <dgm:cxn modelId="{A70DCB89-2126-40BC-8D15-D4543A1DF040}" type="presOf" srcId="{EF4C93E9-6C54-4834-8055-A2BB6FE9C958}" destId="{B958F8B0-80CA-43DC-B313-57BF92563FF1}" srcOrd="1" destOrd="0" presId="urn:microsoft.com/office/officeart/2005/8/layout/matrix1"/>
    <dgm:cxn modelId="{95D95DF7-661A-4AC4-BB00-20E81EA31ED3}" srcId="{8C216E47-E26F-4466-9E53-009A074A0482}" destId="{2AB3F564-75DA-400F-AA18-867CA5E86D4A}" srcOrd="3" destOrd="0" parTransId="{190B5D96-7E69-41A3-8460-BDF773D0C7B0}" sibTransId="{FAB10F11-6D2A-4DDF-B074-506D08A85B50}"/>
    <dgm:cxn modelId="{23F7A3FA-7BC0-4E2F-B5A3-B2C29B34211F}" type="presParOf" srcId="{0DB37FEE-5809-49CE-AF35-84B4CAE017BB}" destId="{97C1A5F0-2A10-4EC5-8C67-E6E595823211}" srcOrd="0" destOrd="0" presId="urn:microsoft.com/office/officeart/2005/8/layout/matrix1"/>
    <dgm:cxn modelId="{DFE83D5B-F991-460E-9B38-A83E98FD639B}" type="presParOf" srcId="{97C1A5F0-2A10-4EC5-8C67-E6E595823211}" destId="{DC040CF2-A4B4-413E-9FFE-2A20AFBA0439}" srcOrd="0" destOrd="0" presId="urn:microsoft.com/office/officeart/2005/8/layout/matrix1"/>
    <dgm:cxn modelId="{D89D389C-8808-4E7E-9604-263CA420B96A}" type="presParOf" srcId="{97C1A5F0-2A10-4EC5-8C67-E6E595823211}" destId="{8783878D-F96C-4F1B-8783-8444E7FDBB9C}" srcOrd="1" destOrd="0" presId="urn:microsoft.com/office/officeart/2005/8/layout/matrix1"/>
    <dgm:cxn modelId="{EF81141A-018F-41ED-9C31-FF8F6F1A7B55}" type="presParOf" srcId="{97C1A5F0-2A10-4EC5-8C67-E6E595823211}" destId="{D746A978-5775-44E4-B1DD-AEFCBD4DB78B}" srcOrd="2" destOrd="0" presId="urn:microsoft.com/office/officeart/2005/8/layout/matrix1"/>
    <dgm:cxn modelId="{1A2FC69C-0CC1-4DE0-9B54-8C8DFE35993E}" type="presParOf" srcId="{97C1A5F0-2A10-4EC5-8C67-E6E595823211}" destId="{46EBF1C0-24EA-45DE-AFAE-F35CAAC918B4}" srcOrd="3" destOrd="0" presId="urn:microsoft.com/office/officeart/2005/8/layout/matrix1"/>
    <dgm:cxn modelId="{38B62033-5DFF-47A9-9394-98E2CAF594C6}" type="presParOf" srcId="{97C1A5F0-2A10-4EC5-8C67-E6E595823211}" destId="{D10B6A5F-6DF5-4C71-85C1-0E52982C1B87}" srcOrd="4" destOrd="0" presId="urn:microsoft.com/office/officeart/2005/8/layout/matrix1"/>
    <dgm:cxn modelId="{9B5A224C-655F-40E5-85D6-9651CA37A2A9}" type="presParOf" srcId="{97C1A5F0-2A10-4EC5-8C67-E6E595823211}" destId="{B958F8B0-80CA-43DC-B313-57BF92563FF1}" srcOrd="5" destOrd="0" presId="urn:microsoft.com/office/officeart/2005/8/layout/matrix1"/>
    <dgm:cxn modelId="{5815267A-8F88-4E85-B39B-272A62A95EC0}" type="presParOf" srcId="{97C1A5F0-2A10-4EC5-8C67-E6E595823211}" destId="{84CF70AF-A675-4026-BE3C-58CE85686230}" srcOrd="6" destOrd="0" presId="urn:microsoft.com/office/officeart/2005/8/layout/matrix1"/>
    <dgm:cxn modelId="{D2DE398A-13C9-4482-A104-F591F461D809}" type="presParOf" srcId="{97C1A5F0-2A10-4EC5-8C67-E6E595823211}" destId="{9CC2E7D5-50E7-417D-A095-C219774037CC}" srcOrd="7" destOrd="0" presId="urn:microsoft.com/office/officeart/2005/8/layout/matrix1"/>
    <dgm:cxn modelId="{55A38930-69F7-47FA-886A-A63992106416}" type="presParOf" srcId="{0DB37FEE-5809-49CE-AF35-84B4CAE017BB}" destId="{024EF8D7-5A3A-4093-83B0-6A8AE411640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D74E49-4567-4E99-B8F3-71A09985C053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17984EC-22F4-4C07-A5FD-A643CACE1FDD}">
      <dgm:prSet phldrT="[Text]"/>
      <dgm:spPr/>
      <dgm:t>
        <a:bodyPr/>
        <a:lstStyle/>
        <a:p>
          <a:r>
            <a:rPr lang="cs-CZ" dirty="0" smtClean="0"/>
            <a:t>pyl – pil </a:t>
          </a:r>
          <a:endParaRPr lang="cs-CZ" dirty="0"/>
        </a:p>
      </dgm:t>
    </dgm:pt>
    <dgm:pt modelId="{EC6DFB9A-9D2B-434A-9C19-95B5AF672045}" type="parTrans" cxnId="{573A49D9-DEBA-4CBC-8D0A-C5BC5A7B4707}">
      <dgm:prSet/>
      <dgm:spPr/>
      <dgm:t>
        <a:bodyPr/>
        <a:lstStyle/>
        <a:p>
          <a:endParaRPr lang="cs-CZ"/>
        </a:p>
      </dgm:t>
    </dgm:pt>
    <dgm:pt modelId="{68B30973-844A-4464-87AF-B9EA7B82F264}" type="sibTrans" cxnId="{573A49D9-DEBA-4CBC-8D0A-C5BC5A7B4707}">
      <dgm:prSet/>
      <dgm:spPr/>
      <dgm:t>
        <a:bodyPr/>
        <a:lstStyle/>
        <a:p>
          <a:endParaRPr lang="cs-CZ"/>
        </a:p>
      </dgm:t>
    </dgm:pt>
    <dgm:pt modelId="{A8183A9D-4546-41B3-B854-3C275171CAA6}">
      <dgm:prSet phldrT="[Text]"/>
      <dgm:spPr/>
      <dgm:t>
        <a:bodyPr/>
        <a:lstStyle/>
        <a:p>
          <a:r>
            <a:rPr lang="cs-CZ" dirty="0" smtClean="0"/>
            <a:t>Žlutý prášek na květinách je pyl. </a:t>
          </a:r>
          <a:endParaRPr lang="cs-CZ" dirty="0"/>
        </a:p>
      </dgm:t>
    </dgm:pt>
    <dgm:pt modelId="{1609EE20-4AB1-4A32-B4BF-5C971F2F72E7}" type="parTrans" cxnId="{E0200429-BA95-4C0D-AC27-11D427D8CCD5}">
      <dgm:prSet/>
      <dgm:spPr/>
      <dgm:t>
        <a:bodyPr/>
        <a:lstStyle/>
        <a:p>
          <a:endParaRPr lang="cs-CZ"/>
        </a:p>
      </dgm:t>
    </dgm:pt>
    <dgm:pt modelId="{EF8500E6-5F21-499E-9DCA-47FB32628FB9}" type="sibTrans" cxnId="{E0200429-BA95-4C0D-AC27-11D427D8CCD5}">
      <dgm:prSet/>
      <dgm:spPr/>
      <dgm:t>
        <a:bodyPr/>
        <a:lstStyle/>
        <a:p>
          <a:endParaRPr lang="cs-CZ"/>
        </a:p>
      </dgm:t>
    </dgm:pt>
    <dgm:pt modelId="{92DD26DC-8BB7-4556-AF5F-F7FEE34CDBFD}">
      <dgm:prSet phldrT="[Text]"/>
      <dgm:spPr/>
      <dgm:t>
        <a:bodyPr/>
        <a:lstStyle/>
        <a:p>
          <a:r>
            <a:rPr lang="cs-CZ" dirty="0" smtClean="0"/>
            <a:t>Napil jsem se mléka.</a:t>
          </a:r>
          <a:endParaRPr lang="cs-CZ" dirty="0"/>
        </a:p>
      </dgm:t>
    </dgm:pt>
    <dgm:pt modelId="{9CB26E91-C43A-4162-9C21-4728448DEFA5}" type="parTrans" cxnId="{09F1A759-CD3E-4ADF-ABED-9BB48F9EC42E}">
      <dgm:prSet/>
      <dgm:spPr/>
      <dgm:t>
        <a:bodyPr/>
        <a:lstStyle/>
        <a:p>
          <a:endParaRPr lang="cs-CZ"/>
        </a:p>
      </dgm:t>
    </dgm:pt>
    <dgm:pt modelId="{C7FCFF94-FDBE-4705-8C12-583A5D2E8BB1}" type="sibTrans" cxnId="{09F1A759-CD3E-4ADF-ABED-9BB48F9EC42E}">
      <dgm:prSet/>
      <dgm:spPr/>
      <dgm:t>
        <a:bodyPr/>
        <a:lstStyle/>
        <a:p>
          <a:endParaRPr lang="cs-CZ"/>
        </a:p>
      </dgm:t>
    </dgm:pt>
    <dgm:pt modelId="{909BD4B0-FFE8-4AE4-B68D-2067A6C45E42}">
      <dgm:prSet phldrT="[Text]"/>
      <dgm:spPr/>
      <dgm:t>
        <a:bodyPr/>
        <a:lstStyle/>
        <a:p>
          <a:r>
            <a:rPr lang="cs-CZ" dirty="0" smtClean="0"/>
            <a:t>opylovat - opilovat</a:t>
          </a:r>
          <a:endParaRPr lang="cs-CZ" dirty="0"/>
        </a:p>
      </dgm:t>
    </dgm:pt>
    <dgm:pt modelId="{E5651D5D-690C-4378-933B-77AF60F13A72}" type="parTrans" cxnId="{B3E42655-F426-4FE2-A762-9CF8E4195682}">
      <dgm:prSet/>
      <dgm:spPr/>
      <dgm:t>
        <a:bodyPr/>
        <a:lstStyle/>
        <a:p>
          <a:endParaRPr lang="cs-CZ"/>
        </a:p>
      </dgm:t>
    </dgm:pt>
    <dgm:pt modelId="{FBF2A23B-E701-4761-9811-0B27363204B2}" type="sibTrans" cxnId="{B3E42655-F426-4FE2-A762-9CF8E4195682}">
      <dgm:prSet/>
      <dgm:spPr/>
      <dgm:t>
        <a:bodyPr/>
        <a:lstStyle/>
        <a:p>
          <a:endParaRPr lang="cs-CZ"/>
        </a:p>
      </dgm:t>
    </dgm:pt>
    <dgm:pt modelId="{90426BEE-E5B6-4103-868B-40FF3B3866C1}">
      <dgm:prSet phldrT="[Text]"/>
      <dgm:spPr/>
      <dgm:t>
        <a:bodyPr/>
        <a:lstStyle/>
        <a:p>
          <a:r>
            <a:rPr lang="cs-CZ" dirty="0" smtClean="0"/>
            <a:t>Včely opilují květy. </a:t>
          </a:r>
          <a:endParaRPr lang="cs-CZ" dirty="0"/>
        </a:p>
      </dgm:t>
    </dgm:pt>
    <dgm:pt modelId="{C462F022-8193-4094-846A-7CEB96A4F99D}" type="parTrans" cxnId="{9EDAF101-48E7-4E5B-9CE1-9D43C082C9A8}">
      <dgm:prSet/>
      <dgm:spPr/>
      <dgm:t>
        <a:bodyPr/>
        <a:lstStyle/>
        <a:p>
          <a:endParaRPr lang="cs-CZ"/>
        </a:p>
      </dgm:t>
    </dgm:pt>
    <dgm:pt modelId="{62EEDDBB-E1EC-4EF0-AF45-9EC58178CED2}" type="sibTrans" cxnId="{9EDAF101-48E7-4E5B-9CE1-9D43C082C9A8}">
      <dgm:prSet/>
      <dgm:spPr/>
      <dgm:t>
        <a:bodyPr/>
        <a:lstStyle/>
        <a:p>
          <a:endParaRPr lang="cs-CZ"/>
        </a:p>
      </dgm:t>
    </dgm:pt>
    <dgm:pt modelId="{93182071-91C9-46B0-ACDE-9A982A06FD92}">
      <dgm:prSet phldrT="[Text]"/>
      <dgm:spPr/>
      <dgm:t>
        <a:bodyPr/>
        <a:lstStyle/>
        <a:p>
          <a:r>
            <a:rPr lang="cs-CZ" dirty="0" smtClean="0"/>
            <a:t>Opiloval si pilníkem nehet. </a:t>
          </a:r>
          <a:endParaRPr lang="cs-CZ" dirty="0"/>
        </a:p>
      </dgm:t>
    </dgm:pt>
    <dgm:pt modelId="{3775403F-A76F-413E-8D70-FB922DBC771D}" type="parTrans" cxnId="{E2784C91-9AE1-4D43-B01F-53F8D3A35132}">
      <dgm:prSet/>
      <dgm:spPr/>
      <dgm:t>
        <a:bodyPr/>
        <a:lstStyle/>
        <a:p>
          <a:endParaRPr lang="cs-CZ"/>
        </a:p>
      </dgm:t>
    </dgm:pt>
    <dgm:pt modelId="{5ADB2303-51F0-474E-A3FF-F41BB5CCB6F9}" type="sibTrans" cxnId="{E2784C91-9AE1-4D43-B01F-53F8D3A35132}">
      <dgm:prSet/>
      <dgm:spPr/>
      <dgm:t>
        <a:bodyPr/>
        <a:lstStyle/>
        <a:p>
          <a:endParaRPr lang="cs-CZ"/>
        </a:p>
      </dgm:t>
    </dgm:pt>
    <dgm:pt modelId="{B1395FF4-9BCE-4784-80EB-3F5410B4A10C}">
      <dgm:prSet phldrT="[Text]"/>
      <dgm:spPr/>
      <dgm:t>
        <a:bodyPr/>
        <a:lstStyle/>
        <a:p>
          <a:r>
            <a:rPr lang="cs-CZ" dirty="0" smtClean="0"/>
            <a:t>slepýš - slepíš</a:t>
          </a:r>
          <a:endParaRPr lang="cs-CZ" dirty="0"/>
        </a:p>
      </dgm:t>
    </dgm:pt>
    <dgm:pt modelId="{9D650BFB-C265-4B10-B36F-7231CF86276D}" type="parTrans" cxnId="{6DF5BE4E-D612-4B0F-9B1F-C59B31D64BD8}">
      <dgm:prSet/>
      <dgm:spPr/>
      <dgm:t>
        <a:bodyPr/>
        <a:lstStyle/>
        <a:p>
          <a:endParaRPr lang="cs-CZ"/>
        </a:p>
      </dgm:t>
    </dgm:pt>
    <dgm:pt modelId="{53C0DEEA-0E71-401D-88D7-2E52EA509443}" type="sibTrans" cxnId="{6DF5BE4E-D612-4B0F-9B1F-C59B31D64BD8}">
      <dgm:prSet/>
      <dgm:spPr/>
      <dgm:t>
        <a:bodyPr/>
        <a:lstStyle/>
        <a:p>
          <a:endParaRPr lang="cs-CZ"/>
        </a:p>
      </dgm:t>
    </dgm:pt>
    <dgm:pt modelId="{114D4873-3748-40FE-8410-58AD8F7FDE08}">
      <dgm:prSet phldrT="[Text]"/>
      <dgm:spPr/>
      <dgm:t>
        <a:bodyPr/>
        <a:lstStyle/>
        <a:p>
          <a:r>
            <a:rPr lang="cs-CZ" dirty="0" smtClean="0"/>
            <a:t>Slepýš je had. </a:t>
          </a:r>
          <a:endParaRPr lang="cs-CZ" dirty="0"/>
        </a:p>
      </dgm:t>
    </dgm:pt>
    <dgm:pt modelId="{C2C5EB15-B88F-4645-BD12-DA5D8DD21181}" type="parTrans" cxnId="{64827B21-BFBC-4A1B-857A-303F2411C0BC}">
      <dgm:prSet/>
      <dgm:spPr/>
      <dgm:t>
        <a:bodyPr/>
        <a:lstStyle/>
        <a:p>
          <a:endParaRPr lang="cs-CZ"/>
        </a:p>
      </dgm:t>
    </dgm:pt>
    <dgm:pt modelId="{A3732E65-D6B8-4F34-9AFD-6A9BE4D7A5A2}" type="sibTrans" cxnId="{64827B21-BFBC-4A1B-857A-303F2411C0BC}">
      <dgm:prSet/>
      <dgm:spPr/>
      <dgm:t>
        <a:bodyPr/>
        <a:lstStyle/>
        <a:p>
          <a:endParaRPr lang="cs-CZ"/>
        </a:p>
      </dgm:t>
    </dgm:pt>
    <dgm:pt modelId="{CF8D2931-51F6-408A-A43D-A30B609BCFCC}">
      <dgm:prSet phldrT="[Text]"/>
      <dgm:spPr/>
      <dgm:t>
        <a:bodyPr/>
        <a:lstStyle/>
        <a:p>
          <a:r>
            <a:rPr lang="cs-CZ" dirty="0" smtClean="0"/>
            <a:t>Papír slepíme lepidlem. </a:t>
          </a:r>
          <a:endParaRPr lang="cs-CZ" dirty="0"/>
        </a:p>
      </dgm:t>
    </dgm:pt>
    <dgm:pt modelId="{FA3FCAFF-607F-437F-89FF-56BA9DFB9984}" type="parTrans" cxnId="{03BFD9EA-22FC-42F9-B81B-0A0560932250}">
      <dgm:prSet/>
      <dgm:spPr/>
      <dgm:t>
        <a:bodyPr/>
        <a:lstStyle/>
        <a:p>
          <a:endParaRPr lang="cs-CZ"/>
        </a:p>
      </dgm:t>
    </dgm:pt>
    <dgm:pt modelId="{BCDDD9FE-BA11-490B-90FE-3085BF65804F}" type="sibTrans" cxnId="{03BFD9EA-22FC-42F9-B81B-0A0560932250}">
      <dgm:prSet/>
      <dgm:spPr/>
      <dgm:t>
        <a:bodyPr/>
        <a:lstStyle/>
        <a:p>
          <a:endParaRPr lang="cs-CZ"/>
        </a:p>
      </dgm:t>
    </dgm:pt>
    <dgm:pt modelId="{BAFDBE58-189D-40F3-A338-D5273BBCED02}" type="pres">
      <dgm:prSet presAssocID="{09D74E49-4567-4E99-B8F3-71A09985C05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707290-9AC4-48A4-B53D-91E224FDBA87}" type="pres">
      <dgm:prSet presAssocID="{B17984EC-22F4-4C07-A5FD-A643CACE1FDD}" presName="comp" presStyleCnt="0"/>
      <dgm:spPr/>
    </dgm:pt>
    <dgm:pt modelId="{1D2BA0CD-33DD-48A1-BAE9-FF100D84DAB7}" type="pres">
      <dgm:prSet presAssocID="{B17984EC-22F4-4C07-A5FD-A643CACE1FDD}" presName="box" presStyleLbl="node1" presStyleIdx="0" presStyleCnt="3"/>
      <dgm:spPr/>
      <dgm:t>
        <a:bodyPr/>
        <a:lstStyle/>
        <a:p>
          <a:endParaRPr lang="cs-CZ"/>
        </a:p>
      </dgm:t>
    </dgm:pt>
    <dgm:pt modelId="{C19CAEBD-08D3-4CAA-B35B-5337D4A5E124}" type="pres">
      <dgm:prSet presAssocID="{B17984EC-22F4-4C07-A5FD-A643CACE1FDD}" presName="img" presStyleLbl="fgImgPlace1" presStyleIdx="0" presStyleCnt="3"/>
      <dgm:spPr/>
    </dgm:pt>
    <dgm:pt modelId="{EB601E39-F6E4-43F4-A7A3-F23E56885A58}" type="pres">
      <dgm:prSet presAssocID="{B17984EC-22F4-4C07-A5FD-A643CACE1FD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48843-D25D-4EFE-8967-3103713E97F8}" type="pres">
      <dgm:prSet presAssocID="{68B30973-844A-4464-87AF-B9EA7B82F264}" presName="spacer" presStyleCnt="0"/>
      <dgm:spPr/>
    </dgm:pt>
    <dgm:pt modelId="{C9B455BE-B71D-4B1B-ACCB-21C30EDD5D5A}" type="pres">
      <dgm:prSet presAssocID="{909BD4B0-FFE8-4AE4-B68D-2067A6C45E42}" presName="comp" presStyleCnt="0"/>
      <dgm:spPr/>
    </dgm:pt>
    <dgm:pt modelId="{5273CAA3-15F8-4521-A8B2-D9DA9505DCCC}" type="pres">
      <dgm:prSet presAssocID="{909BD4B0-FFE8-4AE4-B68D-2067A6C45E42}" presName="box" presStyleLbl="node1" presStyleIdx="1" presStyleCnt="3"/>
      <dgm:spPr/>
      <dgm:t>
        <a:bodyPr/>
        <a:lstStyle/>
        <a:p>
          <a:endParaRPr lang="cs-CZ"/>
        </a:p>
      </dgm:t>
    </dgm:pt>
    <dgm:pt modelId="{FABCA824-B1D0-43CE-920B-88E5FC4E4979}" type="pres">
      <dgm:prSet presAssocID="{909BD4B0-FFE8-4AE4-B68D-2067A6C45E42}" presName="img" presStyleLbl="fgImgPlace1" presStyleIdx="1" presStyleCnt="3"/>
      <dgm:spPr/>
    </dgm:pt>
    <dgm:pt modelId="{1C8755AB-7F8C-4D4E-88CF-ED8143834A22}" type="pres">
      <dgm:prSet presAssocID="{909BD4B0-FFE8-4AE4-B68D-2067A6C45E42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AC30F-89AE-4977-9E61-3215A5C62EA6}" type="pres">
      <dgm:prSet presAssocID="{FBF2A23B-E701-4761-9811-0B27363204B2}" presName="spacer" presStyleCnt="0"/>
      <dgm:spPr/>
    </dgm:pt>
    <dgm:pt modelId="{AA36078F-2F6A-4206-9A02-A8B3214828D3}" type="pres">
      <dgm:prSet presAssocID="{B1395FF4-9BCE-4784-80EB-3F5410B4A10C}" presName="comp" presStyleCnt="0"/>
      <dgm:spPr/>
    </dgm:pt>
    <dgm:pt modelId="{C6DF6723-DD80-4803-AE45-417A18249F00}" type="pres">
      <dgm:prSet presAssocID="{B1395FF4-9BCE-4784-80EB-3F5410B4A10C}" presName="box" presStyleLbl="node1" presStyleIdx="2" presStyleCnt="3"/>
      <dgm:spPr/>
      <dgm:t>
        <a:bodyPr/>
        <a:lstStyle/>
        <a:p>
          <a:endParaRPr lang="cs-CZ"/>
        </a:p>
      </dgm:t>
    </dgm:pt>
    <dgm:pt modelId="{267CD40C-E979-47FE-A2AC-873E1B62E62B}" type="pres">
      <dgm:prSet presAssocID="{B1395FF4-9BCE-4784-80EB-3F5410B4A10C}" presName="img" presStyleLbl="fgImgPlace1" presStyleIdx="2" presStyleCnt="3"/>
      <dgm:spPr/>
    </dgm:pt>
    <dgm:pt modelId="{DE87332A-BAAC-446F-8706-CA27C105FF30}" type="pres">
      <dgm:prSet presAssocID="{B1395FF4-9BCE-4784-80EB-3F5410B4A10C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E42655-F426-4FE2-A762-9CF8E4195682}" srcId="{09D74E49-4567-4E99-B8F3-71A09985C053}" destId="{909BD4B0-FFE8-4AE4-B68D-2067A6C45E42}" srcOrd="1" destOrd="0" parTransId="{E5651D5D-690C-4378-933B-77AF60F13A72}" sibTransId="{FBF2A23B-E701-4761-9811-0B27363204B2}"/>
    <dgm:cxn modelId="{1313E815-954D-42A8-B44C-B7AF7D5C7134}" type="presOf" srcId="{909BD4B0-FFE8-4AE4-B68D-2067A6C45E42}" destId="{1C8755AB-7F8C-4D4E-88CF-ED8143834A22}" srcOrd="1" destOrd="0" presId="urn:microsoft.com/office/officeart/2005/8/layout/vList4"/>
    <dgm:cxn modelId="{64827B21-BFBC-4A1B-857A-303F2411C0BC}" srcId="{B1395FF4-9BCE-4784-80EB-3F5410B4A10C}" destId="{114D4873-3748-40FE-8410-58AD8F7FDE08}" srcOrd="0" destOrd="0" parTransId="{C2C5EB15-B88F-4645-BD12-DA5D8DD21181}" sibTransId="{A3732E65-D6B8-4F34-9AFD-6A9BE4D7A5A2}"/>
    <dgm:cxn modelId="{8329EB05-33BA-4A5C-B46D-2F757D31CBD9}" type="presOf" srcId="{114D4873-3748-40FE-8410-58AD8F7FDE08}" destId="{DE87332A-BAAC-446F-8706-CA27C105FF30}" srcOrd="1" destOrd="1" presId="urn:microsoft.com/office/officeart/2005/8/layout/vList4"/>
    <dgm:cxn modelId="{7A15F3AD-A4EB-4D2A-862F-4A9E708A8675}" type="presOf" srcId="{93182071-91C9-46B0-ACDE-9A982A06FD92}" destId="{1C8755AB-7F8C-4D4E-88CF-ED8143834A22}" srcOrd="1" destOrd="2" presId="urn:microsoft.com/office/officeart/2005/8/layout/vList4"/>
    <dgm:cxn modelId="{03BFD9EA-22FC-42F9-B81B-0A0560932250}" srcId="{B1395FF4-9BCE-4784-80EB-3F5410B4A10C}" destId="{CF8D2931-51F6-408A-A43D-A30B609BCFCC}" srcOrd="1" destOrd="0" parTransId="{FA3FCAFF-607F-437F-89FF-56BA9DFB9984}" sibTransId="{BCDDD9FE-BA11-490B-90FE-3085BF65804F}"/>
    <dgm:cxn modelId="{D9ADE047-912A-4808-B9DD-E71A9A34990E}" type="presOf" srcId="{909BD4B0-FFE8-4AE4-B68D-2067A6C45E42}" destId="{5273CAA3-15F8-4521-A8B2-D9DA9505DCCC}" srcOrd="0" destOrd="0" presId="urn:microsoft.com/office/officeart/2005/8/layout/vList4"/>
    <dgm:cxn modelId="{301C5C0A-5FA0-4F52-A765-B0C9CBFC67DC}" type="presOf" srcId="{A8183A9D-4546-41B3-B854-3C275171CAA6}" destId="{EB601E39-F6E4-43F4-A7A3-F23E56885A58}" srcOrd="1" destOrd="1" presId="urn:microsoft.com/office/officeart/2005/8/layout/vList4"/>
    <dgm:cxn modelId="{9EDAF101-48E7-4E5B-9CE1-9D43C082C9A8}" srcId="{909BD4B0-FFE8-4AE4-B68D-2067A6C45E42}" destId="{90426BEE-E5B6-4103-868B-40FF3B3866C1}" srcOrd="0" destOrd="0" parTransId="{C462F022-8193-4094-846A-7CEB96A4F99D}" sibTransId="{62EEDDBB-E1EC-4EF0-AF45-9EC58178CED2}"/>
    <dgm:cxn modelId="{E0200429-BA95-4C0D-AC27-11D427D8CCD5}" srcId="{B17984EC-22F4-4C07-A5FD-A643CACE1FDD}" destId="{A8183A9D-4546-41B3-B854-3C275171CAA6}" srcOrd="0" destOrd="0" parTransId="{1609EE20-4AB1-4A32-B4BF-5C971F2F72E7}" sibTransId="{EF8500E6-5F21-499E-9DCA-47FB32628FB9}"/>
    <dgm:cxn modelId="{5714FD55-BFDC-4287-AFD3-2DB19CEC3C8D}" type="presOf" srcId="{92DD26DC-8BB7-4556-AF5F-F7FEE34CDBFD}" destId="{EB601E39-F6E4-43F4-A7A3-F23E56885A58}" srcOrd="1" destOrd="2" presId="urn:microsoft.com/office/officeart/2005/8/layout/vList4"/>
    <dgm:cxn modelId="{7A1C7F70-DF98-49E0-9148-8B135DEA22B1}" type="presOf" srcId="{CF8D2931-51F6-408A-A43D-A30B609BCFCC}" destId="{DE87332A-BAAC-446F-8706-CA27C105FF30}" srcOrd="1" destOrd="2" presId="urn:microsoft.com/office/officeart/2005/8/layout/vList4"/>
    <dgm:cxn modelId="{059466EB-ABA0-4F2A-AFEA-F3D95BDA9D6D}" type="presOf" srcId="{A8183A9D-4546-41B3-B854-3C275171CAA6}" destId="{1D2BA0CD-33DD-48A1-BAE9-FF100D84DAB7}" srcOrd="0" destOrd="1" presId="urn:microsoft.com/office/officeart/2005/8/layout/vList4"/>
    <dgm:cxn modelId="{6929B67C-1FC1-4C25-BC86-CB4C95DEFDDC}" type="presOf" srcId="{09D74E49-4567-4E99-B8F3-71A09985C053}" destId="{BAFDBE58-189D-40F3-A338-D5273BBCED02}" srcOrd="0" destOrd="0" presId="urn:microsoft.com/office/officeart/2005/8/layout/vList4"/>
    <dgm:cxn modelId="{F5861BA7-B258-4239-A1C8-25B1635C29F4}" type="presOf" srcId="{B1395FF4-9BCE-4784-80EB-3F5410B4A10C}" destId="{DE87332A-BAAC-446F-8706-CA27C105FF30}" srcOrd="1" destOrd="0" presId="urn:microsoft.com/office/officeart/2005/8/layout/vList4"/>
    <dgm:cxn modelId="{1C1296D9-9813-4A5E-81B4-F830DD577CC1}" type="presOf" srcId="{CF8D2931-51F6-408A-A43D-A30B609BCFCC}" destId="{C6DF6723-DD80-4803-AE45-417A18249F00}" srcOrd="0" destOrd="2" presId="urn:microsoft.com/office/officeart/2005/8/layout/vList4"/>
    <dgm:cxn modelId="{6DF5BE4E-D612-4B0F-9B1F-C59B31D64BD8}" srcId="{09D74E49-4567-4E99-B8F3-71A09985C053}" destId="{B1395FF4-9BCE-4784-80EB-3F5410B4A10C}" srcOrd="2" destOrd="0" parTransId="{9D650BFB-C265-4B10-B36F-7231CF86276D}" sibTransId="{53C0DEEA-0E71-401D-88D7-2E52EA509443}"/>
    <dgm:cxn modelId="{FBC43861-CF26-43E2-BCC4-D19DBE6F1F34}" type="presOf" srcId="{90426BEE-E5B6-4103-868B-40FF3B3866C1}" destId="{5273CAA3-15F8-4521-A8B2-D9DA9505DCCC}" srcOrd="0" destOrd="1" presId="urn:microsoft.com/office/officeart/2005/8/layout/vList4"/>
    <dgm:cxn modelId="{933A1799-FC56-4099-A4FE-6711E1BA6FD2}" type="presOf" srcId="{90426BEE-E5B6-4103-868B-40FF3B3866C1}" destId="{1C8755AB-7F8C-4D4E-88CF-ED8143834A22}" srcOrd="1" destOrd="1" presId="urn:microsoft.com/office/officeart/2005/8/layout/vList4"/>
    <dgm:cxn modelId="{366D7EB9-5DA6-4B45-8D83-1C6422BB2D06}" type="presOf" srcId="{93182071-91C9-46B0-ACDE-9A982A06FD92}" destId="{5273CAA3-15F8-4521-A8B2-D9DA9505DCCC}" srcOrd="0" destOrd="2" presId="urn:microsoft.com/office/officeart/2005/8/layout/vList4"/>
    <dgm:cxn modelId="{AFAF650A-6376-4B8E-8C5D-F53066550BF8}" type="presOf" srcId="{B1395FF4-9BCE-4784-80EB-3F5410B4A10C}" destId="{C6DF6723-DD80-4803-AE45-417A18249F00}" srcOrd="0" destOrd="0" presId="urn:microsoft.com/office/officeart/2005/8/layout/vList4"/>
    <dgm:cxn modelId="{E2784C91-9AE1-4D43-B01F-53F8D3A35132}" srcId="{909BD4B0-FFE8-4AE4-B68D-2067A6C45E42}" destId="{93182071-91C9-46B0-ACDE-9A982A06FD92}" srcOrd="1" destOrd="0" parTransId="{3775403F-A76F-413E-8D70-FB922DBC771D}" sibTransId="{5ADB2303-51F0-474E-A3FF-F41BB5CCB6F9}"/>
    <dgm:cxn modelId="{E6DBC36D-1485-4559-A29D-9B8768042E07}" type="presOf" srcId="{92DD26DC-8BB7-4556-AF5F-F7FEE34CDBFD}" destId="{1D2BA0CD-33DD-48A1-BAE9-FF100D84DAB7}" srcOrd="0" destOrd="2" presId="urn:microsoft.com/office/officeart/2005/8/layout/vList4"/>
    <dgm:cxn modelId="{573A49D9-DEBA-4CBC-8D0A-C5BC5A7B4707}" srcId="{09D74E49-4567-4E99-B8F3-71A09985C053}" destId="{B17984EC-22F4-4C07-A5FD-A643CACE1FDD}" srcOrd="0" destOrd="0" parTransId="{EC6DFB9A-9D2B-434A-9C19-95B5AF672045}" sibTransId="{68B30973-844A-4464-87AF-B9EA7B82F264}"/>
    <dgm:cxn modelId="{DFA46719-3A46-44CE-B77D-D2DB1DC132E1}" type="presOf" srcId="{B17984EC-22F4-4C07-A5FD-A643CACE1FDD}" destId="{EB601E39-F6E4-43F4-A7A3-F23E56885A58}" srcOrd="1" destOrd="0" presId="urn:microsoft.com/office/officeart/2005/8/layout/vList4"/>
    <dgm:cxn modelId="{B5194F4F-176A-45B6-83A7-37AA771FE9A5}" type="presOf" srcId="{114D4873-3748-40FE-8410-58AD8F7FDE08}" destId="{C6DF6723-DD80-4803-AE45-417A18249F00}" srcOrd="0" destOrd="1" presId="urn:microsoft.com/office/officeart/2005/8/layout/vList4"/>
    <dgm:cxn modelId="{FC17EB7B-70F6-42B7-B445-5ACB085FDC2C}" type="presOf" srcId="{B17984EC-22F4-4C07-A5FD-A643CACE1FDD}" destId="{1D2BA0CD-33DD-48A1-BAE9-FF100D84DAB7}" srcOrd="0" destOrd="0" presId="urn:microsoft.com/office/officeart/2005/8/layout/vList4"/>
    <dgm:cxn modelId="{09F1A759-CD3E-4ADF-ABED-9BB48F9EC42E}" srcId="{B17984EC-22F4-4C07-A5FD-A643CACE1FDD}" destId="{92DD26DC-8BB7-4556-AF5F-F7FEE34CDBFD}" srcOrd="1" destOrd="0" parTransId="{9CB26E91-C43A-4162-9C21-4728448DEFA5}" sibTransId="{C7FCFF94-FDBE-4705-8C12-583A5D2E8BB1}"/>
    <dgm:cxn modelId="{849C9BE2-237B-4BF0-B169-1171D31A9D85}" type="presParOf" srcId="{BAFDBE58-189D-40F3-A338-D5273BBCED02}" destId="{00707290-9AC4-48A4-B53D-91E224FDBA87}" srcOrd="0" destOrd="0" presId="urn:microsoft.com/office/officeart/2005/8/layout/vList4"/>
    <dgm:cxn modelId="{75BA17C3-24E6-43CA-84D7-77CA1381B10C}" type="presParOf" srcId="{00707290-9AC4-48A4-B53D-91E224FDBA87}" destId="{1D2BA0CD-33DD-48A1-BAE9-FF100D84DAB7}" srcOrd="0" destOrd="0" presId="urn:microsoft.com/office/officeart/2005/8/layout/vList4"/>
    <dgm:cxn modelId="{CA1CA26B-9D82-42AB-AB7D-3D71035CFDA9}" type="presParOf" srcId="{00707290-9AC4-48A4-B53D-91E224FDBA87}" destId="{C19CAEBD-08D3-4CAA-B35B-5337D4A5E124}" srcOrd="1" destOrd="0" presId="urn:microsoft.com/office/officeart/2005/8/layout/vList4"/>
    <dgm:cxn modelId="{FAEFDE71-CA62-41AB-ADCF-2C9788BB1E39}" type="presParOf" srcId="{00707290-9AC4-48A4-B53D-91E224FDBA87}" destId="{EB601E39-F6E4-43F4-A7A3-F23E56885A58}" srcOrd="2" destOrd="0" presId="urn:microsoft.com/office/officeart/2005/8/layout/vList4"/>
    <dgm:cxn modelId="{F925C8A4-DB9E-469F-BE0F-D75C99D636F9}" type="presParOf" srcId="{BAFDBE58-189D-40F3-A338-D5273BBCED02}" destId="{6CE48843-D25D-4EFE-8967-3103713E97F8}" srcOrd="1" destOrd="0" presId="urn:microsoft.com/office/officeart/2005/8/layout/vList4"/>
    <dgm:cxn modelId="{3479245F-DE95-4845-83C3-C633024107DC}" type="presParOf" srcId="{BAFDBE58-189D-40F3-A338-D5273BBCED02}" destId="{C9B455BE-B71D-4B1B-ACCB-21C30EDD5D5A}" srcOrd="2" destOrd="0" presId="urn:microsoft.com/office/officeart/2005/8/layout/vList4"/>
    <dgm:cxn modelId="{655F6517-A30C-4EF8-B230-A545D4836251}" type="presParOf" srcId="{C9B455BE-B71D-4B1B-ACCB-21C30EDD5D5A}" destId="{5273CAA3-15F8-4521-A8B2-D9DA9505DCCC}" srcOrd="0" destOrd="0" presId="urn:microsoft.com/office/officeart/2005/8/layout/vList4"/>
    <dgm:cxn modelId="{55D8FB58-EE80-43EC-A83C-7F5AA564ED9C}" type="presParOf" srcId="{C9B455BE-B71D-4B1B-ACCB-21C30EDD5D5A}" destId="{FABCA824-B1D0-43CE-920B-88E5FC4E4979}" srcOrd="1" destOrd="0" presId="urn:microsoft.com/office/officeart/2005/8/layout/vList4"/>
    <dgm:cxn modelId="{DC3B851C-EDE2-46E9-9449-576ECA3ABEA0}" type="presParOf" srcId="{C9B455BE-B71D-4B1B-ACCB-21C30EDD5D5A}" destId="{1C8755AB-7F8C-4D4E-88CF-ED8143834A22}" srcOrd="2" destOrd="0" presId="urn:microsoft.com/office/officeart/2005/8/layout/vList4"/>
    <dgm:cxn modelId="{5F1CBD64-629B-4F26-B27E-58E691730576}" type="presParOf" srcId="{BAFDBE58-189D-40F3-A338-D5273BBCED02}" destId="{B20AC30F-89AE-4977-9E61-3215A5C62EA6}" srcOrd="3" destOrd="0" presId="urn:microsoft.com/office/officeart/2005/8/layout/vList4"/>
    <dgm:cxn modelId="{12A5AD25-D615-4EE8-AECA-6D846455CC1D}" type="presParOf" srcId="{BAFDBE58-189D-40F3-A338-D5273BBCED02}" destId="{AA36078F-2F6A-4206-9A02-A8B3214828D3}" srcOrd="4" destOrd="0" presId="urn:microsoft.com/office/officeart/2005/8/layout/vList4"/>
    <dgm:cxn modelId="{51A1BE85-5FB8-4D39-AE3C-BCA2709030C5}" type="presParOf" srcId="{AA36078F-2F6A-4206-9A02-A8B3214828D3}" destId="{C6DF6723-DD80-4803-AE45-417A18249F00}" srcOrd="0" destOrd="0" presId="urn:microsoft.com/office/officeart/2005/8/layout/vList4"/>
    <dgm:cxn modelId="{A241C709-C2F0-48FA-8DA9-90BC9BB0B60E}" type="presParOf" srcId="{AA36078F-2F6A-4206-9A02-A8B3214828D3}" destId="{267CD40C-E979-47FE-A2AC-873E1B62E62B}" srcOrd="1" destOrd="0" presId="urn:microsoft.com/office/officeart/2005/8/layout/vList4"/>
    <dgm:cxn modelId="{F13CED9C-C057-44BC-B61E-45AE2AA1065C}" type="presParOf" srcId="{AA36078F-2F6A-4206-9A02-A8B3214828D3}" destId="{DE87332A-BAAC-446F-8706-CA27C105FF3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2BA0CD-33DD-48A1-BAE9-FF100D84DAB7}">
      <dsp:nvSpPr>
        <dsp:cNvPr id="0" name=""/>
        <dsp:cNvSpPr/>
      </dsp:nvSpPr>
      <dsp:spPr>
        <a:xfrm>
          <a:off x="0" y="0"/>
          <a:ext cx="8504238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pyl – pil 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Žlutý prášek na květinách je pyl. 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Napil jsem se mléka.</a:t>
          </a:r>
          <a:endParaRPr lang="cs-CZ" sz="2300" kern="1200" dirty="0"/>
        </a:p>
      </dsp:txBody>
      <dsp:txXfrm>
        <a:off x="1843722" y="0"/>
        <a:ext cx="6660515" cy="1428749"/>
      </dsp:txXfrm>
    </dsp:sp>
    <dsp:sp modelId="{C19CAEBD-08D3-4CAA-B35B-5337D4A5E124}">
      <dsp:nvSpPr>
        <dsp:cNvPr id="0" name=""/>
        <dsp:cNvSpPr/>
      </dsp:nvSpPr>
      <dsp:spPr>
        <a:xfrm>
          <a:off x="142875" y="142875"/>
          <a:ext cx="1700847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73CAA3-15F8-4521-A8B2-D9DA9505DCCC}">
      <dsp:nvSpPr>
        <dsp:cNvPr id="0" name=""/>
        <dsp:cNvSpPr/>
      </dsp:nvSpPr>
      <dsp:spPr>
        <a:xfrm>
          <a:off x="0" y="1571624"/>
          <a:ext cx="8504238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opylovat - opilovat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Včely opilují květy. 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Opiloval si pilníkem nehet. </a:t>
          </a:r>
          <a:endParaRPr lang="cs-CZ" sz="2300" kern="1200" dirty="0"/>
        </a:p>
      </dsp:txBody>
      <dsp:txXfrm>
        <a:off x="1843722" y="1571624"/>
        <a:ext cx="6660515" cy="1428749"/>
      </dsp:txXfrm>
    </dsp:sp>
    <dsp:sp modelId="{FABCA824-B1D0-43CE-920B-88E5FC4E4979}">
      <dsp:nvSpPr>
        <dsp:cNvPr id="0" name=""/>
        <dsp:cNvSpPr/>
      </dsp:nvSpPr>
      <dsp:spPr>
        <a:xfrm>
          <a:off x="142875" y="1714499"/>
          <a:ext cx="1700847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F6723-DD80-4803-AE45-417A18249F00}">
      <dsp:nvSpPr>
        <dsp:cNvPr id="0" name=""/>
        <dsp:cNvSpPr/>
      </dsp:nvSpPr>
      <dsp:spPr>
        <a:xfrm>
          <a:off x="0" y="3143249"/>
          <a:ext cx="8504238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slepýš - slepíš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Slepýš je had. 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Papír slepíme lepidlem. </a:t>
          </a:r>
          <a:endParaRPr lang="cs-CZ" sz="2300" kern="1200" dirty="0"/>
        </a:p>
      </dsp:txBody>
      <dsp:txXfrm>
        <a:off x="1843722" y="3143249"/>
        <a:ext cx="6660515" cy="1428749"/>
      </dsp:txXfrm>
    </dsp:sp>
    <dsp:sp modelId="{267CD40C-E979-47FE-A2AC-873E1B62E62B}">
      <dsp:nvSpPr>
        <dsp:cNvPr id="0" name=""/>
        <dsp:cNvSpPr/>
      </dsp:nvSpPr>
      <dsp:spPr>
        <a:xfrm>
          <a:off x="142875" y="3286124"/>
          <a:ext cx="1700847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Vyjmenovaná slova po P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40968"/>
            <a:ext cx="3137504" cy="257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74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VY_32_INOVACE_09_CJ4_Vyjmenovaná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P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slouží k výkladu na téma vyjmenovaná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       slova po P. Obsahuje teoretickou i praktickou část. 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vyjmenovaná slova po P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08652311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266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Slož vyjmenovaná slova po P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21614116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ný popisek 4"/>
          <p:cNvSpPr/>
          <p:nvPr/>
        </p:nvSpPr>
        <p:spPr>
          <a:xfrm>
            <a:off x="6372200" y="1628800"/>
            <a:ext cx="2160240" cy="1872208"/>
          </a:xfrm>
          <a:prstGeom prst="wedgeEllipse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14733" y="248825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Zvládneš to ?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19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34400" cy="98755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Seřaď jak jdou za sebou vyjmenovaná slova: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914704"/>
              </p:ext>
            </p:extLst>
          </p:nvPr>
        </p:nvGraphicFramePr>
        <p:xfrm>
          <a:off x="301625" y="1527175"/>
          <a:ext cx="850423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2119"/>
                <a:gridCol w="42521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Pýr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Zpytovat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FF00"/>
                          </a:solidFill>
                        </a:rPr>
                        <a:t>Pykat</a:t>
                      </a:r>
                      <a:endParaRPr lang="cs-CZ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Pysk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Netopýr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Pýcha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Slepýš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Klopýtat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Pýřit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se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Kopyto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Pytel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Pyl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Čepýřit</a:t>
                      </a:r>
                      <a:r>
                        <a:rPr lang="cs-CZ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se</a:t>
                      </a: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Třpytit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se 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185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Rozlišujte: 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30853292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59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vhodné slovo: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Špatná vlastnost je ………….</a:t>
            </a:r>
          </a:p>
          <a:p>
            <a:r>
              <a:rPr lang="cs-CZ" dirty="0" smtClean="0"/>
              <a:t>Děti si hrají na ……………..</a:t>
            </a:r>
          </a:p>
          <a:p>
            <a:r>
              <a:rPr lang="cs-CZ" dirty="0" smtClean="0"/>
              <a:t>Růženka se …………… o růži. </a:t>
            </a:r>
          </a:p>
          <a:p>
            <a:r>
              <a:rPr lang="cs-CZ" dirty="0" smtClean="0"/>
              <a:t>Na …………. telátka seděla moucha. </a:t>
            </a:r>
          </a:p>
          <a:p>
            <a:r>
              <a:rPr lang="cs-CZ" dirty="0" smtClean="0"/>
              <a:t>Princezna v pohádce byla …………..</a:t>
            </a:r>
          </a:p>
          <a:p>
            <a:r>
              <a:rPr lang="cs-CZ" dirty="0" smtClean="0"/>
              <a:t>Kaktus má trny, a proto …………….</a:t>
            </a:r>
          </a:p>
          <a:p>
            <a:r>
              <a:rPr lang="cs-CZ" dirty="0" smtClean="0"/>
              <a:t>Zedníci potřebují na stavbu cement a ……………</a:t>
            </a:r>
          </a:p>
          <a:p>
            <a:r>
              <a:rPr lang="cs-CZ" dirty="0" smtClean="0"/>
              <a:t>V jedné pohádce byla stařenka s velkým ………….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43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Kontrola: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Špatná vlastnost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rgbClr val="FF0000"/>
                </a:solidFill>
              </a:rPr>
              <a:t>pýcha.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/>
              <a:t>Děti si hrají na </a:t>
            </a:r>
            <a:r>
              <a:rPr lang="cs-CZ" b="1" dirty="0" smtClean="0">
                <a:solidFill>
                  <a:srgbClr val="FF0000"/>
                </a:solidFill>
              </a:rPr>
              <a:t>písku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Růženka se </a:t>
            </a:r>
            <a:r>
              <a:rPr lang="cs-CZ" b="1" dirty="0" smtClean="0">
                <a:solidFill>
                  <a:srgbClr val="FF0000"/>
                </a:solidFill>
              </a:rPr>
              <a:t>píchla</a:t>
            </a:r>
            <a:r>
              <a:rPr lang="cs-CZ" dirty="0" smtClean="0"/>
              <a:t> </a:t>
            </a:r>
            <a:r>
              <a:rPr lang="cs-CZ" dirty="0"/>
              <a:t>o růži. </a:t>
            </a:r>
          </a:p>
          <a:p>
            <a:r>
              <a:rPr lang="cs-CZ" dirty="0"/>
              <a:t>Na </a:t>
            </a:r>
            <a:r>
              <a:rPr lang="cs-CZ" b="1" dirty="0" smtClean="0">
                <a:solidFill>
                  <a:srgbClr val="FF0000"/>
                </a:solidFill>
              </a:rPr>
              <a:t>pysku</a:t>
            </a:r>
            <a:r>
              <a:rPr lang="cs-CZ" dirty="0" smtClean="0"/>
              <a:t> </a:t>
            </a:r>
            <a:r>
              <a:rPr lang="cs-CZ" dirty="0"/>
              <a:t>telátka seděla moucha. </a:t>
            </a:r>
          </a:p>
          <a:p>
            <a:r>
              <a:rPr lang="cs-CZ" dirty="0"/>
              <a:t>Princezna v pohádce byla </a:t>
            </a:r>
            <a:r>
              <a:rPr lang="cs-CZ" b="1" dirty="0" smtClean="0">
                <a:solidFill>
                  <a:srgbClr val="FF0000"/>
                </a:solidFill>
              </a:rPr>
              <a:t>pyšná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Kaktus má trny, a proto </a:t>
            </a:r>
            <a:r>
              <a:rPr lang="cs-CZ" b="1" dirty="0" smtClean="0">
                <a:solidFill>
                  <a:srgbClr val="FF0000"/>
                </a:solidFill>
              </a:rPr>
              <a:t>píchá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Zedníci potřebují na stavbu cement a </a:t>
            </a:r>
            <a:r>
              <a:rPr lang="cs-CZ" b="1" dirty="0" smtClean="0">
                <a:solidFill>
                  <a:srgbClr val="FF0000"/>
                </a:solidFill>
              </a:rPr>
              <a:t>písek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V jedné pohádce byla stařenka s velkým </a:t>
            </a:r>
            <a:r>
              <a:rPr lang="cs-CZ" b="1" dirty="0" smtClean="0">
                <a:solidFill>
                  <a:srgbClr val="FF0000"/>
                </a:solidFill>
              </a:rPr>
              <a:t>pyskem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98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Rozlišuj: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11219880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ýbuch 1 5"/>
          <p:cNvSpPr/>
          <p:nvPr/>
        </p:nvSpPr>
        <p:spPr>
          <a:xfrm>
            <a:off x="755576" y="1844824"/>
            <a:ext cx="1152128" cy="792088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899592" y="3429000"/>
            <a:ext cx="864096" cy="720080"/>
          </a:xfrm>
          <a:prstGeom prst="su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755576" y="5085184"/>
            <a:ext cx="1152128" cy="648072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10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Použij vhodné spojení: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Píchá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Pil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Pýcha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Opiluj si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Pyl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Opylují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 špatná vlastnost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Kaktus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Žlutý prášek na květinách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Limonádu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Včely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Nehty 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1556792"/>
            <a:ext cx="2880320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31640" y="2420888"/>
            <a:ext cx="3024336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691680" y="1556792"/>
            <a:ext cx="2520280" cy="16921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79712" y="4149080"/>
            <a:ext cx="237626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403648" y="3429000"/>
            <a:ext cx="2952328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979712" y="4941168"/>
            <a:ext cx="237626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13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 galerie </a:t>
            </a:r>
            <a:r>
              <a:rPr lang="cs-CZ" smtClean="0"/>
              <a:t>Microsoft Office </a:t>
            </a:r>
            <a:r>
              <a:rPr lang="cs-CZ" smtClean="0"/>
              <a:t>- klipart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44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63</TotalTime>
  <Words>244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Vyjmenovaná slova po P</vt:lpstr>
      <vt:lpstr>Prezentace aplikace PowerPoint</vt:lpstr>
      <vt:lpstr>Slož vyjmenovaná slova po P</vt:lpstr>
      <vt:lpstr>Slož vyjmenovaná slova po P</vt:lpstr>
      <vt:lpstr>Seřaď jak jdou za sebou vyjmenovaná slova:</vt:lpstr>
      <vt:lpstr>Rozlišujte: </vt:lpstr>
      <vt:lpstr>Doplň vhodné slovo: </vt:lpstr>
      <vt:lpstr>Kontrola: </vt:lpstr>
      <vt:lpstr>Rozlišuj: </vt:lpstr>
      <vt:lpstr>Použij vhodné spojení: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</dc:title>
  <dc:creator>Admin</dc:creator>
  <cp:lastModifiedBy>Martin a Lída</cp:lastModifiedBy>
  <cp:revision>11</cp:revision>
  <dcterms:created xsi:type="dcterms:W3CDTF">2012-04-03T17:21:00Z</dcterms:created>
  <dcterms:modified xsi:type="dcterms:W3CDTF">2012-11-28T16:52:33Z</dcterms:modified>
</cp:coreProperties>
</file>