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BE4656-3FB0-4FF9-B3F8-6BCC0E97553B}" type="doc">
      <dgm:prSet loTypeId="urn:microsoft.com/office/officeart/2005/8/layout/matrix1" loCatId="matrix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A73FE7-4EA8-4D45-9AE5-F687294BF371}">
      <dgm:prSet phldrT="[Text]"/>
      <dgm:spPr/>
      <dgm:t>
        <a:bodyPr/>
        <a:lstStyle/>
        <a:p>
          <a:r>
            <a:rPr lang="cs-CZ" b="1" dirty="0" smtClean="0"/>
            <a:t>Pozor !</a:t>
          </a:r>
          <a:endParaRPr lang="cs-CZ" b="1" dirty="0"/>
        </a:p>
      </dgm:t>
    </dgm:pt>
    <dgm:pt modelId="{F365041D-63A0-4C5E-9A1B-DEE0AD426F54}" type="parTrans" cxnId="{7D70A9D4-B861-4C21-984F-65E6159B287E}">
      <dgm:prSet/>
      <dgm:spPr/>
      <dgm:t>
        <a:bodyPr/>
        <a:lstStyle/>
        <a:p>
          <a:endParaRPr lang="cs-CZ"/>
        </a:p>
      </dgm:t>
    </dgm:pt>
    <dgm:pt modelId="{CB828866-509F-4BEE-8703-C635C33AA388}" type="sibTrans" cxnId="{7D70A9D4-B861-4C21-984F-65E6159B287E}">
      <dgm:prSet/>
      <dgm:spPr/>
      <dgm:t>
        <a:bodyPr/>
        <a:lstStyle/>
        <a:p>
          <a:endParaRPr lang="cs-CZ"/>
        </a:p>
      </dgm:t>
    </dgm:pt>
    <dgm:pt modelId="{2C06FE2E-07BA-4891-85F5-3453F2689780}">
      <dgm:prSet phldrT="[Text]"/>
      <dgm:spPr/>
      <dgm:t>
        <a:bodyPr/>
        <a:lstStyle/>
        <a:p>
          <a:r>
            <a:rPr lang="cs-CZ" dirty="0" smtClean="0"/>
            <a:t>sýra (kousek sýra)</a:t>
          </a:r>
          <a:endParaRPr lang="cs-CZ" dirty="0"/>
        </a:p>
      </dgm:t>
    </dgm:pt>
    <dgm:pt modelId="{76E99909-620D-42F2-97C8-49662758C21B}" type="parTrans" cxnId="{9736B98F-D14E-4266-88E3-61B7F5EEF0FE}">
      <dgm:prSet/>
      <dgm:spPr/>
      <dgm:t>
        <a:bodyPr/>
        <a:lstStyle/>
        <a:p>
          <a:endParaRPr lang="cs-CZ"/>
        </a:p>
      </dgm:t>
    </dgm:pt>
    <dgm:pt modelId="{A8471C46-419B-4CCE-B697-097742E5B25B}" type="sibTrans" cxnId="{9736B98F-D14E-4266-88E3-61B7F5EEF0FE}">
      <dgm:prSet/>
      <dgm:spPr/>
      <dgm:t>
        <a:bodyPr/>
        <a:lstStyle/>
        <a:p>
          <a:endParaRPr lang="cs-CZ"/>
        </a:p>
      </dgm:t>
    </dgm:pt>
    <dgm:pt modelId="{182CEC1B-07CC-4159-A9AF-B79CEABEFD0A}">
      <dgm:prSet phldrT="[Text]"/>
      <dgm:spPr/>
      <dgm:t>
        <a:bodyPr/>
        <a:lstStyle/>
        <a:p>
          <a:r>
            <a:rPr lang="cs-CZ" dirty="0" smtClean="0"/>
            <a:t>síra (prvek žluté barvy)</a:t>
          </a:r>
          <a:endParaRPr lang="cs-CZ" dirty="0"/>
        </a:p>
      </dgm:t>
    </dgm:pt>
    <dgm:pt modelId="{39F4B565-6659-4810-B8A9-429DC1EDB115}" type="parTrans" cxnId="{9D2F68C5-B5E2-4C2C-8A64-950A0FF44EF3}">
      <dgm:prSet/>
      <dgm:spPr/>
      <dgm:t>
        <a:bodyPr/>
        <a:lstStyle/>
        <a:p>
          <a:endParaRPr lang="cs-CZ"/>
        </a:p>
      </dgm:t>
    </dgm:pt>
    <dgm:pt modelId="{62FA7AD0-6A79-4D6F-98C2-00BDBBC449D0}" type="sibTrans" cxnId="{9D2F68C5-B5E2-4C2C-8A64-950A0FF44EF3}">
      <dgm:prSet/>
      <dgm:spPr/>
      <dgm:t>
        <a:bodyPr/>
        <a:lstStyle/>
        <a:p>
          <a:endParaRPr lang="cs-CZ"/>
        </a:p>
      </dgm:t>
    </dgm:pt>
    <dgm:pt modelId="{CEACD672-6B18-49E2-B6DF-236EA2754238}">
      <dgm:prSet phldrT="[Text]"/>
      <dgm:spPr/>
      <dgm:t>
        <a:bodyPr/>
        <a:lstStyle/>
        <a:p>
          <a:r>
            <a:rPr lang="cs-CZ" dirty="0" smtClean="0"/>
            <a:t>sytý (najezený)</a:t>
          </a:r>
          <a:endParaRPr lang="cs-CZ" dirty="0"/>
        </a:p>
      </dgm:t>
    </dgm:pt>
    <dgm:pt modelId="{0E275835-DD1D-410D-9493-DB78D2CCC4DE}" type="parTrans" cxnId="{E41EA30E-151B-4CF4-9AD5-AC52FDBC8CF1}">
      <dgm:prSet/>
      <dgm:spPr/>
      <dgm:t>
        <a:bodyPr/>
        <a:lstStyle/>
        <a:p>
          <a:endParaRPr lang="cs-CZ"/>
        </a:p>
      </dgm:t>
    </dgm:pt>
    <dgm:pt modelId="{E5E78BCB-5192-4B85-A97C-71A6286384C3}" type="sibTrans" cxnId="{E41EA30E-151B-4CF4-9AD5-AC52FDBC8CF1}">
      <dgm:prSet/>
      <dgm:spPr/>
      <dgm:t>
        <a:bodyPr/>
        <a:lstStyle/>
        <a:p>
          <a:endParaRPr lang="cs-CZ"/>
        </a:p>
      </dgm:t>
    </dgm:pt>
    <dgm:pt modelId="{02B3381A-E322-46F3-9754-086FEBB848B8}">
      <dgm:prSet phldrT="[Text]"/>
      <dgm:spPr/>
      <dgm:t>
        <a:bodyPr/>
        <a:lstStyle/>
        <a:p>
          <a:r>
            <a:rPr lang="cs-CZ" dirty="0" smtClean="0"/>
            <a:t>síti (v houpací síti)</a:t>
          </a:r>
          <a:endParaRPr lang="cs-CZ" dirty="0"/>
        </a:p>
      </dgm:t>
    </dgm:pt>
    <dgm:pt modelId="{408937C1-CF30-4511-B48D-5E809363D125}" type="parTrans" cxnId="{9338D039-8D3C-4A22-AB44-9A02FE888AFB}">
      <dgm:prSet/>
      <dgm:spPr/>
      <dgm:t>
        <a:bodyPr/>
        <a:lstStyle/>
        <a:p>
          <a:endParaRPr lang="cs-CZ"/>
        </a:p>
      </dgm:t>
    </dgm:pt>
    <dgm:pt modelId="{D6215D9A-6D16-4DD3-B145-39064039E556}" type="sibTrans" cxnId="{9338D039-8D3C-4A22-AB44-9A02FE888AFB}">
      <dgm:prSet/>
      <dgm:spPr/>
      <dgm:t>
        <a:bodyPr/>
        <a:lstStyle/>
        <a:p>
          <a:endParaRPr lang="cs-CZ"/>
        </a:p>
      </dgm:t>
    </dgm:pt>
    <dgm:pt modelId="{0D2BC895-C0CB-45D2-AA0A-FCB85332CC54}" type="pres">
      <dgm:prSet presAssocID="{62BE4656-3FB0-4FF9-B3F8-6BCC0E97553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29A27-0B39-4B44-A685-DD57F200DD9B}" type="pres">
      <dgm:prSet presAssocID="{62BE4656-3FB0-4FF9-B3F8-6BCC0E97553B}" presName="matrix" presStyleCnt="0"/>
      <dgm:spPr/>
    </dgm:pt>
    <dgm:pt modelId="{A87803BC-F157-4A01-B903-19A8E29E8F91}" type="pres">
      <dgm:prSet presAssocID="{62BE4656-3FB0-4FF9-B3F8-6BCC0E97553B}" presName="tile1" presStyleLbl="node1" presStyleIdx="0" presStyleCnt="4"/>
      <dgm:spPr/>
      <dgm:t>
        <a:bodyPr/>
        <a:lstStyle/>
        <a:p>
          <a:endParaRPr lang="cs-CZ"/>
        </a:p>
      </dgm:t>
    </dgm:pt>
    <dgm:pt modelId="{AE4E033F-853E-496E-B4B3-0076AA7C628E}" type="pres">
      <dgm:prSet presAssocID="{62BE4656-3FB0-4FF9-B3F8-6BCC0E97553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6A91F5-E27F-4F6D-BC6C-F4CBFFE5493B}" type="pres">
      <dgm:prSet presAssocID="{62BE4656-3FB0-4FF9-B3F8-6BCC0E97553B}" presName="tile2" presStyleLbl="node1" presStyleIdx="1" presStyleCnt="4"/>
      <dgm:spPr/>
      <dgm:t>
        <a:bodyPr/>
        <a:lstStyle/>
        <a:p>
          <a:endParaRPr lang="cs-CZ"/>
        </a:p>
      </dgm:t>
    </dgm:pt>
    <dgm:pt modelId="{08F347FB-B286-484C-B4A2-A3528B5B6668}" type="pres">
      <dgm:prSet presAssocID="{62BE4656-3FB0-4FF9-B3F8-6BCC0E97553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27AD9-EC1B-473C-BFE1-F1EBACFD006F}" type="pres">
      <dgm:prSet presAssocID="{62BE4656-3FB0-4FF9-B3F8-6BCC0E97553B}" presName="tile3" presStyleLbl="node1" presStyleIdx="2" presStyleCnt="4"/>
      <dgm:spPr/>
      <dgm:t>
        <a:bodyPr/>
        <a:lstStyle/>
        <a:p>
          <a:endParaRPr lang="cs-CZ"/>
        </a:p>
      </dgm:t>
    </dgm:pt>
    <dgm:pt modelId="{55331347-B4E2-499B-A3B1-651EB576615E}" type="pres">
      <dgm:prSet presAssocID="{62BE4656-3FB0-4FF9-B3F8-6BCC0E97553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232FC6-AA32-4E99-B217-DF6951CB85C6}" type="pres">
      <dgm:prSet presAssocID="{62BE4656-3FB0-4FF9-B3F8-6BCC0E97553B}" presName="tile4" presStyleLbl="node1" presStyleIdx="3" presStyleCnt="4" custLinFactNeighborY="-862"/>
      <dgm:spPr/>
      <dgm:t>
        <a:bodyPr/>
        <a:lstStyle/>
        <a:p>
          <a:endParaRPr lang="cs-CZ"/>
        </a:p>
      </dgm:t>
    </dgm:pt>
    <dgm:pt modelId="{B59C2CE9-DCDA-40B6-941F-ACD5ECBD6CD6}" type="pres">
      <dgm:prSet presAssocID="{62BE4656-3FB0-4FF9-B3F8-6BCC0E97553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810E68-ABE4-4FAE-9F3C-9732D0729376}" type="pres">
      <dgm:prSet presAssocID="{62BE4656-3FB0-4FF9-B3F8-6BCC0E97553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FAC8602-AA1E-4618-B923-DE84BA70A3AF}" type="presOf" srcId="{02B3381A-E322-46F3-9754-086FEBB848B8}" destId="{B59C2CE9-DCDA-40B6-941F-ACD5ECBD6CD6}" srcOrd="1" destOrd="0" presId="urn:microsoft.com/office/officeart/2005/8/layout/matrix1"/>
    <dgm:cxn modelId="{7D70A9D4-B861-4C21-984F-65E6159B287E}" srcId="{62BE4656-3FB0-4FF9-B3F8-6BCC0E97553B}" destId="{EBA73FE7-4EA8-4D45-9AE5-F687294BF371}" srcOrd="0" destOrd="0" parTransId="{F365041D-63A0-4C5E-9A1B-DEE0AD426F54}" sibTransId="{CB828866-509F-4BEE-8703-C635C33AA388}"/>
    <dgm:cxn modelId="{4975E865-EE09-4E3D-8927-82E9C6D2DA23}" type="presOf" srcId="{02B3381A-E322-46F3-9754-086FEBB848B8}" destId="{62232FC6-AA32-4E99-B217-DF6951CB85C6}" srcOrd="0" destOrd="0" presId="urn:microsoft.com/office/officeart/2005/8/layout/matrix1"/>
    <dgm:cxn modelId="{42080527-77F8-4BE3-8982-6F0CFD1BB16F}" type="presOf" srcId="{2C06FE2E-07BA-4891-85F5-3453F2689780}" destId="{AE4E033F-853E-496E-B4B3-0076AA7C628E}" srcOrd="1" destOrd="0" presId="urn:microsoft.com/office/officeart/2005/8/layout/matrix1"/>
    <dgm:cxn modelId="{E41EA30E-151B-4CF4-9AD5-AC52FDBC8CF1}" srcId="{EBA73FE7-4EA8-4D45-9AE5-F687294BF371}" destId="{CEACD672-6B18-49E2-B6DF-236EA2754238}" srcOrd="2" destOrd="0" parTransId="{0E275835-DD1D-410D-9493-DB78D2CCC4DE}" sibTransId="{E5E78BCB-5192-4B85-A97C-71A6286384C3}"/>
    <dgm:cxn modelId="{9D2F68C5-B5E2-4C2C-8A64-950A0FF44EF3}" srcId="{EBA73FE7-4EA8-4D45-9AE5-F687294BF371}" destId="{182CEC1B-07CC-4159-A9AF-B79CEABEFD0A}" srcOrd="1" destOrd="0" parTransId="{39F4B565-6659-4810-B8A9-429DC1EDB115}" sibTransId="{62FA7AD0-6A79-4D6F-98C2-00BDBBC449D0}"/>
    <dgm:cxn modelId="{9338D039-8D3C-4A22-AB44-9A02FE888AFB}" srcId="{EBA73FE7-4EA8-4D45-9AE5-F687294BF371}" destId="{02B3381A-E322-46F3-9754-086FEBB848B8}" srcOrd="3" destOrd="0" parTransId="{408937C1-CF30-4511-B48D-5E809363D125}" sibTransId="{D6215D9A-6D16-4DD3-B145-39064039E556}"/>
    <dgm:cxn modelId="{1D114FD3-1051-4F1F-B8D5-80522141F623}" type="presOf" srcId="{CEACD672-6B18-49E2-B6DF-236EA2754238}" destId="{68827AD9-EC1B-473C-BFE1-F1EBACFD006F}" srcOrd="0" destOrd="0" presId="urn:microsoft.com/office/officeart/2005/8/layout/matrix1"/>
    <dgm:cxn modelId="{E23F4169-736F-4380-A28B-E9AFDD90C841}" type="presOf" srcId="{2C06FE2E-07BA-4891-85F5-3453F2689780}" destId="{A87803BC-F157-4A01-B903-19A8E29E8F91}" srcOrd="0" destOrd="0" presId="urn:microsoft.com/office/officeart/2005/8/layout/matrix1"/>
    <dgm:cxn modelId="{26ADDF2D-4217-4C0A-B8B7-706AD46ADA2F}" type="presOf" srcId="{CEACD672-6B18-49E2-B6DF-236EA2754238}" destId="{55331347-B4E2-499B-A3B1-651EB576615E}" srcOrd="1" destOrd="0" presId="urn:microsoft.com/office/officeart/2005/8/layout/matrix1"/>
    <dgm:cxn modelId="{26CE2B9A-2C76-4170-A559-DE1481639D09}" type="presOf" srcId="{182CEC1B-07CC-4159-A9AF-B79CEABEFD0A}" destId="{08F347FB-B286-484C-B4A2-A3528B5B6668}" srcOrd="1" destOrd="0" presId="urn:microsoft.com/office/officeart/2005/8/layout/matrix1"/>
    <dgm:cxn modelId="{8592F02C-2FB4-4C66-ADC1-8E3B6ED2FE3A}" type="presOf" srcId="{62BE4656-3FB0-4FF9-B3F8-6BCC0E97553B}" destId="{0D2BC895-C0CB-45D2-AA0A-FCB85332CC54}" srcOrd="0" destOrd="0" presId="urn:microsoft.com/office/officeart/2005/8/layout/matrix1"/>
    <dgm:cxn modelId="{9736B98F-D14E-4266-88E3-61B7F5EEF0FE}" srcId="{EBA73FE7-4EA8-4D45-9AE5-F687294BF371}" destId="{2C06FE2E-07BA-4891-85F5-3453F2689780}" srcOrd="0" destOrd="0" parTransId="{76E99909-620D-42F2-97C8-49662758C21B}" sibTransId="{A8471C46-419B-4CCE-B697-097742E5B25B}"/>
    <dgm:cxn modelId="{C27C3319-A7FD-4115-9346-048AB73FCBA4}" type="presOf" srcId="{EBA73FE7-4EA8-4D45-9AE5-F687294BF371}" destId="{8C810E68-ABE4-4FAE-9F3C-9732D0729376}" srcOrd="0" destOrd="0" presId="urn:microsoft.com/office/officeart/2005/8/layout/matrix1"/>
    <dgm:cxn modelId="{65F6C2DD-9607-423C-A842-B7ACE280FA9A}" type="presOf" srcId="{182CEC1B-07CC-4159-A9AF-B79CEABEFD0A}" destId="{4C6A91F5-E27F-4F6D-BC6C-F4CBFFE5493B}" srcOrd="0" destOrd="0" presId="urn:microsoft.com/office/officeart/2005/8/layout/matrix1"/>
    <dgm:cxn modelId="{89496911-09AA-4291-89F2-76FEDA68AD34}" type="presParOf" srcId="{0D2BC895-C0CB-45D2-AA0A-FCB85332CC54}" destId="{96D29A27-0B39-4B44-A685-DD57F200DD9B}" srcOrd="0" destOrd="0" presId="urn:microsoft.com/office/officeart/2005/8/layout/matrix1"/>
    <dgm:cxn modelId="{A6DCB146-FE7A-4F6E-B8A2-81E6D11BB762}" type="presParOf" srcId="{96D29A27-0B39-4B44-A685-DD57F200DD9B}" destId="{A87803BC-F157-4A01-B903-19A8E29E8F91}" srcOrd="0" destOrd="0" presId="urn:microsoft.com/office/officeart/2005/8/layout/matrix1"/>
    <dgm:cxn modelId="{8298BF73-EF0E-4C7F-85C0-5806CD323A2C}" type="presParOf" srcId="{96D29A27-0B39-4B44-A685-DD57F200DD9B}" destId="{AE4E033F-853E-496E-B4B3-0076AA7C628E}" srcOrd="1" destOrd="0" presId="urn:microsoft.com/office/officeart/2005/8/layout/matrix1"/>
    <dgm:cxn modelId="{DC1A6D90-4D7A-47E1-B5CD-A0F852C320C4}" type="presParOf" srcId="{96D29A27-0B39-4B44-A685-DD57F200DD9B}" destId="{4C6A91F5-E27F-4F6D-BC6C-F4CBFFE5493B}" srcOrd="2" destOrd="0" presId="urn:microsoft.com/office/officeart/2005/8/layout/matrix1"/>
    <dgm:cxn modelId="{86E7A026-4BC8-4621-971C-440AA3E49F39}" type="presParOf" srcId="{96D29A27-0B39-4B44-A685-DD57F200DD9B}" destId="{08F347FB-B286-484C-B4A2-A3528B5B6668}" srcOrd="3" destOrd="0" presId="urn:microsoft.com/office/officeart/2005/8/layout/matrix1"/>
    <dgm:cxn modelId="{24A7F208-8743-45BE-A3B1-D36BEC0F4D0F}" type="presParOf" srcId="{96D29A27-0B39-4B44-A685-DD57F200DD9B}" destId="{68827AD9-EC1B-473C-BFE1-F1EBACFD006F}" srcOrd="4" destOrd="0" presId="urn:microsoft.com/office/officeart/2005/8/layout/matrix1"/>
    <dgm:cxn modelId="{B03077FC-0D87-4C03-B1E3-13815E72718A}" type="presParOf" srcId="{96D29A27-0B39-4B44-A685-DD57F200DD9B}" destId="{55331347-B4E2-499B-A3B1-651EB576615E}" srcOrd="5" destOrd="0" presId="urn:microsoft.com/office/officeart/2005/8/layout/matrix1"/>
    <dgm:cxn modelId="{BCC9ED01-351B-4841-9828-30A2F93E7E7F}" type="presParOf" srcId="{96D29A27-0B39-4B44-A685-DD57F200DD9B}" destId="{62232FC6-AA32-4E99-B217-DF6951CB85C6}" srcOrd="6" destOrd="0" presId="urn:microsoft.com/office/officeart/2005/8/layout/matrix1"/>
    <dgm:cxn modelId="{A1756790-E841-43A4-9F67-E3C803F2FB4C}" type="presParOf" srcId="{96D29A27-0B39-4B44-A685-DD57F200DD9B}" destId="{B59C2CE9-DCDA-40B6-941F-ACD5ECBD6CD6}" srcOrd="7" destOrd="0" presId="urn:microsoft.com/office/officeart/2005/8/layout/matrix1"/>
    <dgm:cxn modelId="{2DEB31C7-22CF-4327-8743-004F5577CDFA}" type="presParOf" srcId="{0D2BC895-C0CB-45D2-AA0A-FCB85332CC54}" destId="{8C810E68-ABE4-4FAE-9F3C-9732D072937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C2CF6E-51AB-44E4-AB65-2D5E0B6AC21B}" type="doc">
      <dgm:prSet loTypeId="urn:microsoft.com/office/officeart/2005/8/layout/matrix1" loCatId="matrix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1DFEB4-9FCD-4E4D-B442-EDB8AF16C90B}">
      <dgm:prSet phldrT="[Text]"/>
      <dgm:spPr/>
      <dgm:t>
        <a:bodyPr/>
        <a:lstStyle/>
        <a:p>
          <a:r>
            <a:rPr lang="cs-CZ" b="1" dirty="0" smtClean="0"/>
            <a:t>Pozor! </a:t>
          </a:r>
          <a:endParaRPr lang="cs-CZ" b="1" dirty="0"/>
        </a:p>
      </dgm:t>
    </dgm:pt>
    <dgm:pt modelId="{F652084E-D4E7-40C8-81B6-218A5EFABB84}" type="parTrans" cxnId="{7B4817FE-A7A0-4513-80A3-EBF93E219013}">
      <dgm:prSet/>
      <dgm:spPr/>
      <dgm:t>
        <a:bodyPr/>
        <a:lstStyle/>
        <a:p>
          <a:endParaRPr lang="cs-CZ"/>
        </a:p>
      </dgm:t>
    </dgm:pt>
    <dgm:pt modelId="{3400B7E2-93B7-4987-921E-827E6494B6C4}" type="sibTrans" cxnId="{7B4817FE-A7A0-4513-80A3-EBF93E219013}">
      <dgm:prSet/>
      <dgm:spPr/>
      <dgm:t>
        <a:bodyPr/>
        <a:lstStyle/>
        <a:p>
          <a:endParaRPr lang="cs-CZ"/>
        </a:p>
      </dgm:t>
    </dgm:pt>
    <dgm:pt modelId="{0B9BCD39-2B97-4C53-86BA-29EDCE5CD2B1}">
      <dgm:prSet phldrT="[Text]"/>
      <dgm:spPr/>
      <dgm:t>
        <a:bodyPr/>
        <a:lstStyle/>
        <a:p>
          <a:r>
            <a:rPr lang="cs-CZ" b="1" dirty="0" smtClean="0"/>
            <a:t>syt (jsem syt) </a:t>
          </a:r>
          <a:endParaRPr lang="cs-CZ" b="1" dirty="0"/>
        </a:p>
      </dgm:t>
    </dgm:pt>
    <dgm:pt modelId="{B6C40A95-71C3-43E4-9CDD-6AFA7235DF68}" type="parTrans" cxnId="{D02F8AB5-BA80-4FB6-BD89-FB2B9735ED73}">
      <dgm:prSet/>
      <dgm:spPr/>
      <dgm:t>
        <a:bodyPr/>
        <a:lstStyle/>
        <a:p>
          <a:endParaRPr lang="cs-CZ"/>
        </a:p>
      </dgm:t>
    </dgm:pt>
    <dgm:pt modelId="{9C63101D-7DF4-4400-A37D-34C36BD6BFCA}" type="sibTrans" cxnId="{D02F8AB5-BA80-4FB6-BD89-FB2B9735ED73}">
      <dgm:prSet/>
      <dgm:spPr/>
      <dgm:t>
        <a:bodyPr/>
        <a:lstStyle/>
        <a:p>
          <a:endParaRPr lang="cs-CZ"/>
        </a:p>
      </dgm:t>
    </dgm:pt>
    <dgm:pt modelId="{1A2CB5F5-69F8-4497-9DE8-C9A9BAEFDA10}">
      <dgm:prSet phldrT="[Text]"/>
      <dgm:spPr/>
      <dgm:t>
        <a:bodyPr/>
        <a:lstStyle/>
        <a:p>
          <a:r>
            <a:rPr lang="cs-CZ" b="1" dirty="0" smtClean="0"/>
            <a:t>sít (sít obilí)</a:t>
          </a:r>
          <a:endParaRPr lang="cs-CZ" b="1" dirty="0"/>
        </a:p>
      </dgm:t>
    </dgm:pt>
    <dgm:pt modelId="{943BF76D-8950-4445-BED8-FC5E45934394}" type="parTrans" cxnId="{D442AD56-B565-4C22-AEEB-811E494D493F}">
      <dgm:prSet/>
      <dgm:spPr/>
      <dgm:t>
        <a:bodyPr/>
        <a:lstStyle/>
        <a:p>
          <a:endParaRPr lang="cs-CZ"/>
        </a:p>
      </dgm:t>
    </dgm:pt>
    <dgm:pt modelId="{128CE4BF-A9FA-4FD5-B0CF-954635840AAB}" type="sibTrans" cxnId="{D442AD56-B565-4C22-AEEB-811E494D493F}">
      <dgm:prSet/>
      <dgm:spPr/>
      <dgm:t>
        <a:bodyPr/>
        <a:lstStyle/>
        <a:p>
          <a:endParaRPr lang="cs-CZ"/>
        </a:p>
      </dgm:t>
    </dgm:pt>
    <dgm:pt modelId="{F67B205F-A6E9-4C9D-B39C-BD23CDD00F0D}">
      <dgm:prSet phldrT="[Text]"/>
      <dgm:spPr/>
      <dgm:t>
        <a:bodyPr/>
        <a:lstStyle/>
        <a:p>
          <a:r>
            <a:rPr lang="cs-CZ" b="1" dirty="0" smtClean="0"/>
            <a:t>u syna (návštěva u syna)</a:t>
          </a:r>
          <a:endParaRPr lang="cs-CZ" b="1" dirty="0"/>
        </a:p>
      </dgm:t>
    </dgm:pt>
    <dgm:pt modelId="{D2E7EC0C-DBF9-4DF4-8C16-759FD84CB766}" type="parTrans" cxnId="{EE78260F-C863-4B6B-9D31-64C90D0C40AC}">
      <dgm:prSet/>
      <dgm:spPr/>
      <dgm:t>
        <a:bodyPr/>
        <a:lstStyle/>
        <a:p>
          <a:endParaRPr lang="cs-CZ"/>
        </a:p>
      </dgm:t>
    </dgm:pt>
    <dgm:pt modelId="{B211B027-5EF7-448D-8FD6-3B6895CDA99F}" type="sibTrans" cxnId="{EE78260F-C863-4B6B-9D31-64C90D0C40AC}">
      <dgm:prSet/>
      <dgm:spPr/>
      <dgm:t>
        <a:bodyPr/>
        <a:lstStyle/>
        <a:p>
          <a:endParaRPr lang="cs-CZ"/>
        </a:p>
      </dgm:t>
    </dgm:pt>
    <dgm:pt modelId="{99A16C64-0BE5-4907-8437-FF7F7CAD0424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usíná (bude spát)</a:t>
          </a:r>
          <a:endParaRPr lang="cs-CZ" b="1" dirty="0">
            <a:solidFill>
              <a:schemeClr val="bg1"/>
            </a:solidFill>
          </a:endParaRPr>
        </a:p>
      </dgm:t>
    </dgm:pt>
    <dgm:pt modelId="{A0D4B0F0-7ACE-4F38-9E4E-2EFCE36838B2}" type="parTrans" cxnId="{E374FD4D-FBE8-4408-90F3-D90019ECBDD0}">
      <dgm:prSet/>
      <dgm:spPr/>
      <dgm:t>
        <a:bodyPr/>
        <a:lstStyle/>
        <a:p>
          <a:endParaRPr lang="cs-CZ"/>
        </a:p>
      </dgm:t>
    </dgm:pt>
    <dgm:pt modelId="{6731F291-6949-4B7A-B107-C0C1CB8A7D1D}" type="sibTrans" cxnId="{E374FD4D-FBE8-4408-90F3-D90019ECBDD0}">
      <dgm:prSet/>
      <dgm:spPr/>
      <dgm:t>
        <a:bodyPr/>
        <a:lstStyle/>
        <a:p>
          <a:endParaRPr lang="cs-CZ"/>
        </a:p>
      </dgm:t>
    </dgm:pt>
    <dgm:pt modelId="{3CDF4626-96B8-4C22-9A3C-730E55874D50}" type="pres">
      <dgm:prSet presAssocID="{E8C2CF6E-51AB-44E4-AB65-2D5E0B6AC21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89D3DF-1514-4DDE-A1EC-2F14943CF2C9}" type="pres">
      <dgm:prSet presAssocID="{E8C2CF6E-51AB-44E4-AB65-2D5E0B6AC21B}" presName="matrix" presStyleCnt="0"/>
      <dgm:spPr/>
    </dgm:pt>
    <dgm:pt modelId="{95568774-853E-4642-B50E-15A5C3AC1A4E}" type="pres">
      <dgm:prSet presAssocID="{E8C2CF6E-51AB-44E4-AB65-2D5E0B6AC21B}" presName="tile1" presStyleLbl="node1" presStyleIdx="0" presStyleCnt="4"/>
      <dgm:spPr/>
      <dgm:t>
        <a:bodyPr/>
        <a:lstStyle/>
        <a:p>
          <a:endParaRPr lang="cs-CZ"/>
        </a:p>
      </dgm:t>
    </dgm:pt>
    <dgm:pt modelId="{78762650-67B3-41A2-BAA3-27F0E45B73F3}" type="pres">
      <dgm:prSet presAssocID="{E8C2CF6E-51AB-44E4-AB65-2D5E0B6AC2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4F1186-5A9E-4494-8DFB-6034365D904B}" type="pres">
      <dgm:prSet presAssocID="{E8C2CF6E-51AB-44E4-AB65-2D5E0B6AC21B}" presName="tile2" presStyleLbl="node1" presStyleIdx="1" presStyleCnt="4"/>
      <dgm:spPr/>
      <dgm:t>
        <a:bodyPr/>
        <a:lstStyle/>
        <a:p>
          <a:endParaRPr lang="cs-CZ"/>
        </a:p>
      </dgm:t>
    </dgm:pt>
    <dgm:pt modelId="{DC2DD702-A913-4A88-8553-D4E0EF33320C}" type="pres">
      <dgm:prSet presAssocID="{E8C2CF6E-51AB-44E4-AB65-2D5E0B6AC2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C0654B-67C5-4432-85E8-7FFE846AE09C}" type="pres">
      <dgm:prSet presAssocID="{E8C2CF6E-51AB-44E4-AB65-2D5E0B6AC21B}" presName="tile3" presStyleLbl="node1" presStyleIdx="2" presStyleCnt="4"/>
      <dgm:spPr/>
      <dgm:t>
        <a:bodyPr/>
        <a:lstStyle/>
        <a:p>
          <a:endParaRPr lang="cs-CZ"/>
        </a:p>
      </dgm:t>
    </dgm:pt>
    <dgm:pt modelId="{AF7CB4F4-CF9C-4E20-92A1-F84782A1B2BD}" type="pres">
      <dgm:prSet presAssocID="{E8C2CF6E-51AB-44E4-AB65-2D5E0B6AC2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8AB54D-4186-47C7-8B83-D86C38084F9A}" type="pres">
      <dgm:prSet presAssocID="{E8C2CF6E-51AB-44E4-AB65-2D5E0B6AC21B}" presName="tile4" presStyleLbl="node1" presStyleIdx="3" presStyleCnt="4"/>
      <dgm:spPr/>
      <dgm:t>
        <a:bodyPr/>
        <a:lstStyle/>
        <a:p>
          <a:endParaRPr lang="cs-CZ"/>
        </a:p>
      </dgm:t>
    </dgm:pt>
    <dgm:pt modelId="{39049D5A-7E35-4C4C-A526-6EE826B91D59}" type="pres">
      <dgm:prSet presAssocID="{E8C2CF6E-51AB-44E4-AB65-2D5E0B6AC2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6A1A09-F27B-41BD-8FEA-2F20116A6FDA}" type="pres">
      <dgm:prSet presAssocID="{E8C2CF6E-51AB-44E4-AB65-2D5E0B6AC21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6C8EF7B9-0E9A-4F20-918D-C3310DE1E106}" type="presOf" srcId="{1A2CB5F5-69F8-4497-9DE8-C9A9BAEFDA10}" destId="{DC2DD702-A913-4A88-8553-D4E0EF33320C}" srcOrd="1" destOrd="0" presId="urn:microsoft.com/office/officeart/2005/8/layout/matrix1"/>
    <dgm:cxn modelId="{7B4817FE-A7A0-4513-80A3-EBF93E219013}" srcId="{E8C2CF6E-51AB-44E4-AB65-2D5E0B6AC21B}" destId="{691DFEB4-9FCD-4E4D-B442-EDB8AF16C90B}" srcOrd="0" destOrd="0" parTransId="{F652084E-D4E7-40C8-81B6-218A5EFABB84}" sibTransId="{3400B7E2-93B7-4987-921E-827E6494B6C4}"/>
    <dgm:cxn modelId="{D442AD56-B565-4C22-AEEB-811E494D493F}" srcId="{691DFEB4-9FCD-4E4D-B442-EDB8AF16C90B}" destId="{1A2CB5F5-69F8-4497-9DE8-C9A9BAEFDA10}" srcOrd="1" destOrd="0" parTransId="{943BF76D-8950-4445-BED8-FC5E45934394}" sibTransId="{128CE4BF-A9FA-4FD5-B0CF-954635840AAB}"/>
    <dgm:cxn modelId="{985D59CC-85F9-4028-BEF7-52DF75F77AE7}" type="presOf" srcId="{0B9BCD39-2B97-4C53-86BA-29EDCE5CD2B1}" destId="{95568774-853E-4642-B50E-15A5C3AC1A4E}" srcOrd="0" destOrd="0" presId="urn:microsoft.com/office/officeart/2005/8/layout/matrix1"/>
    <dgm:cxn modelId="{3BF320FE-49B4-4BD1-8F87-08ED38F1FB7A}" type="presOf" srcId="{99A16C64-0BE5-4907-8437-FF7F7CAD0424}" destId="{39049D5A-7E35-4C4C-A526-6EE826B91D59}" srcOrd="1" destOrd="0" presId="urn:microsoft.com/office/officeart/2005/8/layout/matrix1"/>
    <dgm:cxn modelId="{F98DA91A-104E-48DE-B459-9FDCDF32253E}" type="presOf" srcId="{691DFEB4-9FCD-4E4D-B442-EDB8AF16C90B}" destId="{E46A1A09-F27B-41BD-8FEA-2F20116A6FDA}" srcOrd="0" destOrd="0" presId="urn:microsoft.com/office/officeart/2005/8/layout/matrix1"/>
    <dgm:cxn modelId="{DDEBF5F6-2D51-4281-BE7C-D23EA3174A57}" type="presOf" srcId="{E8C2CF6E-51AB-44E4-AB65-2D5E0B6AC21B}" destId="{3CDF4626-96B8-4C22-9A3C-730E55874D50}" srcOrd="0" destOrd="0" presId="urn:microsoft.com/office/officeart/2005/8/layout/matrix1"/>
    <dgm:cxn modelId="{E374FD4D-FBE8-4408-90F3-D90019ECBDD0}" srcId="{691DFEB4-9FCD-4E4D-B442-EDB8AF16C90B}" destId="{99A16C64-0BE5-4907-8437-FF7F7CAD0424}" srcOrd="3" destOrd="0" parTransId="{A0D4B0F0-7ACE-4F38-9E4E-2EFCE36838B2}" sibTransId="{6731F291-6949-4B7A-B107-C0C1CB8A7D1D}"/>
    <dgm:cxn modelId="{3F1E6830-D48B-40AF-965A-D0E9AF2E0FCB}" type="presOf" srcId="{0B9BCD39-2B97-4C53-86BA-29EDCE5CD2B1}" destId="{78762650-67B3-41A2-BAA3-27F0E45B73F3}" srcOrd="1" destOrd="0" presId="urn:microsoft.com/office/officeart/2005/8/layout/matrix1"/>
    <dgm:cxn modelId="{78617030-1C98-48FF-AFBF-E70F4E90D22F}" type="presOf" srcId="{1A2CB5F5-69F8-4497-9DE8-C9A9BAEFDA10}" destId="{BB4F1186-5A9E-4494-8DFB-6034365D904B}" srcOrd="0" destOrd="0" presId="urn:microsoft.com/office/officeart/2005/8/layout/matrix1"/>
    <dgm:cxn modelId="{EE78260F-C863-4B6B-9D31-64C90D0C40AC}" srcId="{691DFEB4-9FCD-4E4D-B442-EDB8AF16C90B}" destId="{F67B205F-A6E9-4C9D-B39C-BD23CDD00F0D}" srcOrd="2" destOrd="0" parTransId="{D2E7EC0C-DBF9-4DF4-8C16-759FD84CB766}" sibTransId="{B211B027-5EF7-448D-8FD6-3B6895CDA99F}"/>
    <dgm:cxn modelId="{D02F8AB5-BA80-4FB6-BD89-FB2B9735ED73}" srcId="{691DFEB4-9FCD-4E4D-B442-EDB8AF16C90B}" destId="{0B9BCD39-2B97-4C53-86BA-29EDCE5CD2B1}" srcOrd="0" destOrd="0" parTransId="{B6C40A95-71C3-43E4-9CDD-6AFA7235DF68}" sibTransId="{9C63101D-7DF4-4400-A37D-34C36BD6BFCA}"/>
    <dgm:cxn modelId="{F0AE68FB-967B-4383-A8B9-882442944A3C}" type="presOf" srcId="{F67B205F-A6E9-4C9D-B39C-BD23CDD00F0D}" destId="{F9C0654B-67C5-4432-85E8-7FFE846AE09C}" srcOrd="0" destOrd="0" presId="urn:microsoft.com/office/officeart/2005/8/layout/matrix1"/>
    <dgm:cxn modelId="{E9190CBF-8392-4CC1-91CB-8D74E647AD3B}" type="presOf" srcId="{F67B205F-A6E9-4C9D-B39C-BD23CDD00F0D}" destId="{AF7CB4F4-CF9C-4E20-92A1-F84782A1B2BD}" srcOrd="1" destOrd="0" presId="urn:microsoft.com/office/officeart/2005/8/layout/matrix1"/>
    <dgm:cxn modelId="{73A7B965-55A0-46D5-9C75-D6CCF472EEB8}" type="presOf" srcId="{99A16C64-0BE5-4907-8437-FF7F7CAD0424}" destId="{B68AB54D-4186-47C7-8B83-D86C38084F9A}" srcOrd="0" destOrd="0" presId="urn:microsoft.com/office/officeart/2005/8/layout/matrix1"/>
    <dgm:cxn modelId="{36473F14-4BF1-4C33-94A7-3D0B5F5283AB}" type="presParOf" srcId="{3CDF4626-96B8-4C22-9A3C-730E55874D50}" destId="{7C89D3DF-1514-4DDE-A1EC-2F14943CF2C9}" srcOrd="0" destOrd="0" presId="urn:microsoft.com/office/officeart/2005/8/layout/matrix1"/>
    <dgm:cxn modelId="{8C0B8D9A-E9B3-4DE8-B921-C42C62CE00CE}" type="presParOf" srcId="{7C89D3DF-1514-4DDE-A1EC-2F14943CF2C9}" destId="{95568774-853E-4642-B50E-15A5C3AC1A4E}" srcOrd="0" destOrd="0" presId="urn:microsoft.com/office/officeart/2005/8/layout/matrix1"/>
    <dgm:cxn modelId="{8F0840C5-D681-45D3-AAB6-7E0E876EC951}" type="presParOf" srcId="{7C89D3DF-1514-4DDE-A1EC-2F14943CF2C9}" destId="{78762650-67B3-41A2-BAA3-27F0E45B73F3}" srcOrd="1" destOrd="0" presId="urn:microsoft.com/office/officeart/2005/8/layout/matrix1"/>
    <dgm:cxn modelId="{26788BD1-B70F-4057-87CB-9FDD5F33A7FC}" type="presParOf" srcId="{7C89D3DF-1514-4DDE-A1EC-2F14943CF2C9}" destId="{BB4F1186-5A9E-4494-8DFB-6034365D904B}" srcOrd="2" destOrd="0" presId="urn:microsoft.com/office/officeart/2005/8/layout/matrix1"/>
    <dgm:cxn modelId="{81735943-7256-4876-92E8-CDDDD3DDCC40}" type="presParOf" srcId="{7C89D3DF-1514-4DDE-A1EC-2F14943CF2C9}" destId="{DC2DD702-A913-4A88-8553-D4E0EF33320C}" srcOrd="3" destOrd="0" presId="urn:microsoft.com/office/officeart/2005/8/layout/matrix1"/>
    <dgm:cxn modelId="{EDAF7C3D-7498-4412-B4E3-87108762D9B1}" type="presParOf" srcId="{7C89D3DF-1514-4DDE-A1EC-2F14943CF2C9}" destId="{F9C0654B-67C5-4432-85E8-7FFE846AE09C}" srcOrd="4" destOrd="0" presId="urn:microsoft.com/office/officeart/2005/8/layout/matrix1"/>
    <dgm:cxn modelId="{912E7E2D-AFDE-4812-BA4B-0B7BDDC51FD0}" type="presParOf" srcId="{7C89D3DF-1514-4DDE-A1EC-2F14943CF2C9}" destId="{AF7CB4F4-CF9C-4E20-92A1-F84782A1B2BD}" srcOrd="5" destOrd="0" presId="urn:microsoft.com/office/officeart/2005/8/layout/matrix1"/>
    <dgm:cxn modelId="{2A1A3A9C-4D67-46F1-87D0-6E3B9525FCBB}" type="presParOf" srcId="{7C89D3DF-1514-4DDE-A1EC-2F14943CF2C9}" destId="{B68AB54D-4186-47C7-8B83-D86C38084F9A}" srcOrd="6" destOrd="0" presId="urn:microsoft.com/office/officeart/2005/8/layout/matrix1"/>
    <dgm:cxn modelId="{6AA7BB8F-8B44-4A90-BED1-3117015B6129}" type="presParOf" srcId="{7C89D3DF-1514-4DDE-A1EC-2F14943CF2C9}" destId="{39049D5A-7E35-4C4C-A526-6EE826B91D59}" srcOrd="7" destOrd="0" presId="urn:microsoft.com/office/officeart/2005/8/layout/matrix1"/>
    <dgm:cxn modelId="{49A2AA83-493C-484B-B404-ADB2E6F54FC6}" type="presParOf" srcId="{3CDF4626-96B8-4C22-9A3C-730E55874D50}" destId="{E46A1A09-F27B-41BD-8FEA-2F20116A6FDA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803BC-F157-4A01-B903-19A8E29E8F91}">
      <dsp:nvSpPr>
        <dsp:cNvPr id="0" name=""/>
        <dsp:cNvSpPr/>
      </dsp:nvSpPr>
      <dsp:spPr>
        <a:xfrm rot="16200000">
          <a:off x="914400" y="-914400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sýra (kousek sýra)</a:t>
          </a:r>
          <a:endParaRPr lang="cs-CZ" sz="4000" kern="1200" dirty="0"/>
        </a:p>
      </dsp:txBody>
      <dsp:txXfrm rot="5400000">
        <a:off x="-1" y="1"/>
        <a:ext cx="4114800" cy="1714500"/>
      </dsp:txXfrm>
    </dsp:sp>
    <dsp:sp modelId="{4C6A91F5-E27F-4F6D-BC6C-F4CBFFE5493B}">
      <dsp:nvSpPr>
        <dsp:cNvPr id="0" name=""/>
        <dsp:cNvSpPr/>
      </dsp:nvSpPr>
      <dsp:spPr>
        <a:xfrm>
          <a:off x="4114800" y="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síra (prvek žluté barvy)</a:t>
          </a:r>
          <a:endParaRPr lang="cs-CZ" sz="4000" kern="1200" dirty="0"/>
        </a:p>
      </dsp:txBody>
      <dsp:txXfrm>
        <a:off x="4114800" y="0"/>
        <a:ext cx="4114800" cy="1714500"/>
      </dsp:txXfrm>
    </dsp:sp>
    <dsp:sp modelId="{68827AD9-EC1B-473C-BFE1-F1EBACFD006F}">
      <dsp:nvSpPr>
        <dsp:cNvPr id="0" name=""/>
        <dsp:cNvSpPr/>
      </dsp:nvSpPr>
      <dsp:spPr>
        <a:xfrm rot="10800000">
          <a:off x="0" y="228600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sytý (najezený)</a:t>
          </a:r>
          <a:endParaRPr lang="cs-CZ" sz="4000" kern="1200" dirty="0"/>
        </a:p>
      </dsp:txBody>
      <dsp:txXfrm rot="10800000">
        <a:off x="0" y="2857500"/>
        <a:ext cx="4114800" cy="1714500"/>
      </dsp:txXfrm>
    </dsp:sp>
    <dsp:sp modelId="{62232FC6-AA32-4E99-B217-DF6951CB85C6}">
      <dsp:nvSpPr>
        <dsp:cNvPr id="0" name=""/>
        <dsp:cNvSpPr/>
      </dsp:nvSpPr>
      <dsp:spPr>
        <a:xfrm rot="5400000">
          <a:off x="5029199" y="1351894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síti (v houpací síti)</a:t>
          </a:r>
          <a:endParaRPr lang="cs-CZ" sz="4000" kern="1200" dirty="0"/>
        </a:p>
      </dsp:txBody>
      <dsp:txXfrm rot="-5400000">
        <a:off x="4114799" y="2837794"/>
        <a:ext cx="4114800" cy="1714500"/>
      </dsp:txXfrm>
    </dsp:sp>
    <dsp:sp modelId="{8C810E68-ABE4-4FAE-9F3C-9732D0729376}">
      <dsp:nvSpPr>
        <dsp:cNvPr id="0" name=""/>
        <dsp:cNvSpPr/>
      </dsp:nvSpPr>
      <dsp:spPr>
        <a:xfrm>
          <a:off x="2880359" y="1714500"/>
          <a:ext cx="2468880" cy="1143000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Pozor !</a:t>
          </a:r>
          <a:endParaRPr lang="cs-CZ" sz="4000" b="1" kern="1200" dirty="0"/>
        </a:p>
      </dsp:txBody>
      <dsp:txXfrm>
        <a:off x="2936156" y="1770297"/>
        <a:ext cx="2357286" cy="1031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568774-853E-4642-B50E-15A5C3AC1A4E}">
      <dsp:nvSpPr>
        <dsp:cNvPr id="0" name=""/>
        <dsp:cNvSpPr/>
      </dsp:nvSpPr>
      <dsp:spPr>
        <a:xfrm rot="16200000">
          <a:off x="914400" y="-914400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syt (jsem syt) </a:t>
          </a:r>
          <a:endParaRPr lang="cs-CZ" sz="3400" b="1" kern="1200" dirty="0"/>
        </a:p>
      </dsp:txBody>
      <dsp:txXfrm rot="5400000">
        <a:off x="-1" y="1"/>
        <a:ext cx="4114800" cy="1714500"/>
      </dsp:txXfrm>
    </dsp:sp>
    <dsp:sp modelId="{BB4F1186-5A9E-4494-8DFB-6034365D904B}">
      <dsp:nvSpPr>
        <dsp:cNvPr id="0" name=""/>
        <dsp:cNvSpPr/>
      </dsp:nvSpPr>
      <dsp:spPr>
        <a:xfrm>
          <a:off x="4114800" y="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sít (sít obilí)</a:t>
          </a:r>
          <a:endParaRPr lang="cs-CZ" sz="3400" b="1" kern="1200" dirty="0"/>
        </a:p>
      </dsp:txBody>
      <dsp:txXfrm>
        <a:off x="4114800" y="0"/>
        <a:ext cx="4114800" cy="1714500"/>
      </dsp:txXfrm>
    </dsp:sp>
    <dsp:sp modelId="{F9C0654B-67C5-4432-85E8-7FFE846AE09C}">
      <dsp:nvSpPr>
        <dsp:cNvPr id="0" name=""/>
        <dsp:cNvSpPr/>
      </dsp:nvSpPr>
      <dsp:spPr>
        <a:xfrm rot="10800000">
          <a:off x="0" y="228600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u syna (návštěva u syna)</a:t>
          </a:r>
          <a:endParaRPr lang="cs-CZ" sz="3400" b="1" kern="1200" dirty="0"/>
        </a:p>
      </dsp:txBody>
      <dsp:txXfrm rot="10800000">
        <a:off x="0" y="2857500"/>
        <a:ext cx="4114800" cy="1714500"/>
      </dsp:txXfrm>
    </dsp:sp>
    <dsp:sp modelId="{B68AB54D-4186-47C7-8B83-D86C38084F9A}">
      <dsp:nvSpPr>
        <dsp:cNvPr id="0" name=""/>
        <dsp:cNvSpPr/>
      </dsp:nvSpPr>
      <dsp:spPr>
        <a:xfrm rot="5400000">
          <a:off x="5029199" y="1371600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bg1"/>
              </a:solidFill>
            </a:rPr>
            <a:t>usíná (bude spát)</a:t>
          </a:r>
          <a:endParaRPr lang="cs-CZ" sz="3400" b="1" kern="1200" dirty="0">
            <a:solidFill>
              <a:schemeClr val="bg1"/>
            </a:solidFill>
          </a:endParaRPr>
        </a:p>
      </dsp:txBody>
      <dsp:txXfrm rot="-5400000">
        <a:off x="4114799" y="2857500"/>
        <a:ext cx="4114800" cy="1714500"/>
      </dsp:txXfrm>
    </dsp:sp>
    <dsp:sp modelId="{E46A1A09-F27B-41BD-8FEA-2F20116A6FDA}">
      <dsp:nvSpPr>
        <dsp:cNvPr id="0" name=""/>
        <dsp:cNvSpPr/>
      </dsp:nvSpPr>
      <dsp:spPr>
        <a:xfrm>
          <a:off x="2880359" y="1714500"/>
          <a:ext cx="2468880" cy="1143000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Pozor! </a:t>
          </a:r>
          <a:endParaRPr lang="cs-CZ" sz="3400" b="1" kern="1200" dirty="0"/>
        </a:p>
      </dsp:txBody>
      <dsp:txXfrm>
        <a:off x="2936156" y="1770297"/>
        <a:ext cx="2357286" cy="1031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8A8B810-6A6A-4694-93B9-1188B1CCE3A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52FB7D3-87D8-4FE2-8BD0-C3B7653FE54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Vyjmenovaná slova po 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1026" name="Picture 2" descr="C:\Program Files\Microsoft Office\MEDIA\CAGCAT10\j02860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1802343" cy="270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23087"/>
            <a:ext cx="2926579" cy="281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914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VY_32_INOVACE_12_CJ4_Vyjmenovaná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Vyjmenovaná slova po S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slouží k výkladu na téma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vyjmenovaná slova po S. Obsahuje teoretickou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i praktickou část.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2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Seřaď jak jdou vyjmenovaná slova za sebou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003358"/>
              </p:ext>
            </p:extLst>
          </p:nvPr>
        </p:nvGraphicFramePr>
        <p:xfrm>
          <a:off x="457200" y="1882775"/>
          <a:ext cx="8229600" cy="4450080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Vyjmenovaná slova po 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Seřazená vyjmenovaná</a:t>
                      </a:r>
                      <a:r>
                        <a:rPr lang="cs-CZ" baseline="0" dirty="0" smtClean="0"/>
                        <a:t> slova po 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Sypat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Sýkora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Sýr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Sýček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Sytý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Syrový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Sysel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Syčet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Sychravý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Usychat/usýchat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Syn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179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Zapamatuj si !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9332030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321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Zapamatuj si!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685955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6779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Přiřaď vhodná spojení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Ke snídani si dám</a:t>
            </a:r>
          </a:p>
          <a:p>
            <a:pPr marL="64008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Večer si přečtu pohádku a budu</a:t>
            </a:r>
          </a:p>
          <a:p>
            <a:pPr marL="64008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Byla jsem na návštěvě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Chemický prvek žluté barvy se nazývá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Ležela jsem v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ladce usínat.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 syna.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oupací síti.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íra.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ousek sýra.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1044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Řešení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 snídani si dám kousek sýra. </a:t>
            </a:r>
          </a:p>
          <a:p>
            <a:r>
              <a:rPr lang="cs-CZ" dirty="0" smtClean="0"/>
              <a:t>Večer si přečtu pohádku a budu sladce usínat</a:t>
            </a:r>
          </a:p>
          <a:p>
            <a:r>
              <a:rPr lang="cs-CZ" dirty="0" smtClean="0"/>
              <a:t>Byla jsem na návštěvě u syna.</a:t>
            </a:r>
          </a:p>
          <a:p>
            <a:r>
              <a:rPr lang="cs-CZ" dirty="0" smtClean="0"/>
              <a:t>Chemický prvek žluté barvy se nazývá síra.</a:t>
            </a:r>
          </a:p>
          <a:p>
            <a:r>
              <a:rPr lang="cs-CZ" dirty="0" smtClean="0"/>
              <a:t>Ležela jsem v houpací síti.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801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Samostatná práce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Vymysli věty, kde správně gramaticky užiješ slova: </a:t>
            </a:r>
          </a:p>
          <a:p>
            <a:pPr marL="64008" indent="0">
              <a:buNone/>
            </a:pPr>
            <a:r>
              <a:rPr lang="cs-CZ" dirty="0"/>
              <a:t>s</a:t>
            </a:r>
            <a:r>
              <a:rPr lang="cs-CZ" dirty="0" smtClean="0"/>
              <a:t>ýr                syn           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sít                 syt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/>
              <a:t>s</a:t>
            </a:r>
            <a:r>
              <a:rPr lang="cs-CZ" dirty="0" smtClean="0"/>
              <a:t>íra              usíná                </a:t>
            </a:r>
          </a:p>
          <a:p>
            <a:pPr marL="64008" indent="0">
              <a:buNone/>
            </a:pPr>
            <a:endParaRPr lang="cs-CZ" dirty="0"/>
          </a:p>
        </p:txBody>
      </p:sp>
      <p:pic>
        <p:nvPicPr>
          <p:cNvPr id="307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71074"/>
            <a:ext cx="4011831" cy="251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7936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Citace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</a:t>
            </a:r>
          </a:p>
          <a:p>
            <a:r>
              <a:rPr lang="cs-CZ" dirty="0" smtClean="0"/>
              <a:t>Obrázky – galerie </a:t>
            </a:r>
            <a:r>
              <a:rPr lang="cs-CZ" smtClean="0"/>
              <a:t>Microsoft 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14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130</TotalTime>
  <Words>192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Vyjmenovaná slova po S</vt:lpstr>
      <vt:lpstr>Prezentace aplikace PowerPoint</vt:lpstr>
      <vt:lpstr>Seřaď jak jdou vyjmenovaná slova za sebou</vt:lpstr>
      <vt:lpstr>Zapamatuj si !</vt:lpstr>
      <vt:lpstr>Zapamatuj si!</vt:lpstr>
      <vt:lpstr>Přiřaď vhodná spojení</vt:lpstr>
      <vt:lpstr>Řešení </vt:lpstr>
      <vt:lpstr>Samostatná práce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S</dc:title>
  <dc:creator>Admin</dc:creator>
  <cp:lastModifiedBy>Admin</cp:lastModifiedBy>
  <cp:revision>10</cp:revision>
  <dcterms:created xsi:type="dcterms:W3CDTF">2012-04-04T17:45:25Z</dcterms:created>
  <dcterms:modified xsi:type="dcterms:W3CDTF">2012-11-28T16:37:05Z</dcterms:modified>
</cp:coreProperties>
</file>