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56" r:id="rId3"/>
    <p:sldId id="264" r:id="rId4"/>
    <p:sldId id="263" r:id="rId5"/>
    <p:sldId id="262" r:id="rId6"/>
    <p:sldId id="257" r:id="rId7"/>
    <p:sldId id="268" r:id="rId8"/>
    <p:sldId id="265" r:id="rId9"/>
    <p:sldId id="267" r:id="rId10"/>
    <p:sldId id="258" r:id="rId11"/>
    <p:sldId id="261" r:id="rId12"/>
    <p:sldId id="266" r:id="rId13"/>
    <p:sldId id="259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5D37E80-4EAE-4E8E-8130-C57F5562193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E205620-9DA7-497A-93C3-770F823DC35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826570"/>
              </p:ext>
            </p:extLst>
          </p:nvPr>
        </p:nvGraphicFramePr>
        <p:xfrm>
          <a:off x="1115616" y="1772816"/>
          <a:ext cx="6912768" cy="4617574"/>
        </p:xfrm>
        <a:graphic>
          <a:graphicData uri="http://schemas.openxmlformats.org/drawingml/2006/table">
            <a:tbl>
              <a:tblPr firstRow="1" firstCol="1" bandRow="1" bandCol="1">
                <a:tableStyleId>{17292A2E-F333-43FB-9621-5CBBE7FDCDCB}</a:tableStyleId>
              </a:tblPr>
              <a:tblGrid>
                <a:gridCol w="2380162"/>
                <a:gridCol w="4532606"/>
              </a:tblGrid>
              <a:tr h="50405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EU_52_sada 1_06_ZPM_Listopadové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effectLst/>
                        </a:rPr>
                        <a:t>dekorace_Lich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622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Střední škola, Základní škola a Mateřská škola, Karviná, p. o.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Mgr.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</a:rPr>
                        <a:t>Eva Lichá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Prezentace vede v krocích k vyhotovení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podzimních dekorací ze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zbytků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papírů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</a:rPr>
                        <a:t> a vln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</a:rPr>
                        <a:t> Volba výrobků se tematicky váže k tradičním svátkům.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Vzdělávací oblast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Odborné činnosti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Zpracování přírodních materiálů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Tematická oblast/téma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Zpracování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přírodních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</a:rPr>
                        <a:t>materiálů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/Listopadové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</a:rPr>
                        <a:t> dekorace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Výsledky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Používat jednoduché pracovní postupy a techniky</a:t>
                      </a:r>
                    </a:p>
                    <a:p>
                      <a:pPr lvl="0"/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Rozlišovat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třídit, porovnávat a pojmenovávat použitý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1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</a:rPr>
                        <a:t>Klíčová slova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  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papír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,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vlna,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podzim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</a:rPr>
                        <a:t>Druh učebního materiálu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PPT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Typ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Střední vzdělávání, 1. ročník Praktické školy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jednoleté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</a:rPr>
                        <a:t>Ověřeno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Datum: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6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11.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2012                           Třída: I. PRŠ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664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</a:rPr>
                        <a:t>Zdroj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Foto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: archiv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</a:rPr>
                        <a:t>autorky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Kamen, J.: Štěstí pod míru, Mladá fronta, Praha 1986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823" y="260648"/>
            <a:ext cx="5687407" cy="1152128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2005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827584" y="2852936"/>
            <a:ext cx="6048672" cy="2592188"/>
          </a:xfrm>
        </p:spPr>
        <p:txBody>
          <a:bodyPr>
            <a:normAutofit/>
          </a:bodyPr>
          <a:lstStyle/>
          <a:p>
            <a:endParaRPr lang="cs-CZ" sz="4000" dirty="0" smtClean="0">
              <a:latin typeface="+mj-lt"/>
            </a:endParaRPr>
          </a:p>
          <a:p>
            <a:pPr marL="68580" indent="0">
              <a:buNone/>
            </a:pPr>
            <a:r>
              <a:rPr lang="cs-CZ" sz="4000" u="sng" dirty="0">
                <a:latin typeface="+mj-lt"/>
              </a:rPr>
              <a:t>Podzimní </a:t>
            </a:r>
            <a:r>
              <a:rPr lang="cs-CZ" sz="4000" u="sng" dirty="0" smtClean="0">
                <a:latin typeface="+mj-lt"/>
              </a:rPr>
              <a:t>dekorace</a:t>
            </a:r>
          </a:p>
          <a:p>
            <a:pPr marL="68580" indent="0">
              <a:buNone/>
            </a:pPr>
            <a:r>
              <a:rPr lang="cs-CZ" sz="4000" dirty="0" smtClean="0">
                <a:latin typeface="+mj-lt"/>
              </a:rPr>
              <a:t>- </a:t>
            </a:r>
            <a:r>
              <a:rPr lang="cs-CZ" sz="4000" dirty="0">
                <a:latin typeface="+mj-lt"/>
              </a:rPr>
              <a:t>p</a:t>
            </a:r>
            <a:r>
              <a:rPr lang="cs-CZ" sz="4000" dirty="0" smtClean="0">
                <a:latin typeface="+mj-lt"/>
              </a:rPr>
              <a:t>racovní postupy</a:t>
            </a:r>
            <a:endParaRPr lang="cs-CZ" sz="4000" dirty="0">
              <a:latin typeface="+mj-lt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987425" y="512763"/>
            <a:ext cx="8156575" cy="776287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14290"/>
            <a:ext cx="3193416" cy="278939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478"/>
            <a:ext cx="9144000" cy="6829521"/>
          </a:xfrm>
          <a:prstGeom prst="rect">
            <a:avLst/>
          </a:prstGeom>
          <a:noFill/>
        </p:spPr>
      </p:pic>
      <p:pic>
        <p:nvPicPr>
          <p:cNvPr id="3074" name="Picture 2" descr="C:\Documents and Settings\Petr\Plocha\XY\PA300129.JPG"/>
          <p:cNvPicPr>
            <a:picLocks noChangeAspect="1" noChangeArrowheads="1"/>
          </p:cNvPicPr>
          <p:nvPr/>
        </p:nvPicPr>
        <p:blipFill>
          <a:blip r:embed="rId3"/>
          <a:srcRect l="7031" t="231" r="51302" b="17592"/>
          <a:stretch>
            <a:fillRect/>
          </a:stretch>
        </p:blipFill>
        <p:spPr bwMode="auto">
          <a:xfrm rot="21254794">
            <a:off x="1899061" y="1466883"/>
            <a:ext cx="4209752" cy="467019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512763"/>
            <a:ext cx="8748464" cy="914400"/>
          </a:xfrm>
        </p:spPr>
        <p:txBody>
          <a:bodyPr/>
          <a:lstStyle/>
          <a:p>
            <a:r>
              <a:rPr lang="cs-CZ" dirty="0" smtClean="0"/>
              <a:t>Výroba dýně         Pomůcky: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478"/>
            <a:ext cx="9144000" cy="6829521"/>
          </a:xfrm>
          <a:prstGeom prst="rect">
            <a:avLst/>
          </a:prstGeom>
          <a:noFill/>
        </p:spPr>
      </p:pic>
      <p:pic>
        <p:nvPicPr>
          <p:cNvPr id="4098" name="Picture 2" descr="C:\Documents and Settings\Petr\Plocha\XY\PA30012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2000240"/>
            <a:ext cx="7143800" cy="40183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512763"/>
            <a:ext cx="8820472" cy="914400"/>
          </a:xfrm>
        </p:spPr>
        <p:txBody>
          <a:bodyPr/>
          <a:lstStyle/>
          <a:p>
            <a:r>
              <a:rPr lang="cs-CZ" dirty="0" smtClean="0"/>
              <a:t>Krepový papír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478"/>
            <a:ext cx="9144000" cy="6829521"/>
          </a:xfrm>
          <a:prstGeom prst="rect">
            <a:avLst/>
          </a:prstGeom>
          <a:noFill/>
        </p:spPr>
      </p:pic>
      <p:pic>
        <p:nvPicPr>
          <p:cNvPr id="5122" name="Picture 2" descr="C:\Documents and Settings\Petr\Plocha\XY\PA30013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2000240"/>
            <a:ext cx="7112050" cy="40005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251520" y="512763"/>
            <a:ext cx="8892480" cy="914400"/>
          </a:xfrm>
        </p:spPr>
        <p:txBody>
          <a:bodyPr/>
          <a:lstStyle/>
          <a:p>
            <a:r>
              <a:rPr lang="cs-CZ" dirty="0" smtClean="0"/>
              <a:t>Kousky samolepící tapety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478"/>
            <a:ext cx="9144000" cy="6829521"/>
          </a:xfrm>
          <a:prstGeom prst="rect">
            <a:avLst/>
          </a:prstGeom>
          <a:noFill/>
        </p:spPr>
      </p:pic>
      <p:pic>
        <p:nvPicPr>
          <p:cNvPr id="7" name="Picture 2" descr="C:\Documents and Settings\Petr\Plocha\XY\PA30013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928802"/>
            <a:ext cx="7072362" cy="397820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512763"/>
            <a:ext cx="8892480" cy="914400"/>
          </a:xfrm>
        </p:spPr>
        <p:txBody>
          <a:bodyPr/>
          <a:lstStyle/>
          <a:p>
            <a:r>
              <a:rPr lang="cs-CZ" dirty="0" smtClean="0"/>
              <a:t>Rolička papíru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478"/>
            <a:ext cx="9144000" cy="6829521"/>
          </a:xfrm>
          <a:prstGeom prst="rect">
            <a:avLst/>
          </a:prstGeom>
          <a:noFill/>
        </p:spPr>
      </p:pic>
      <p:pic>
        <p:nvPicPr>
          <p:cNvPr id="7171" name="Picture 3" descr="C:\Documents and Settings\Petr\Plocha\XY\PA300130.JPG"/>
          <p:cNvPicPr>
            <a:picLocks noChangeAspect="1" noChangeArrowheads="1"/>
          </p:cNvPicPr>
          <p:nvPr/>
        </p:nvPicPr>
        <p:blipFill>
          <a:blip r:embed="rId3" cstate="print"/>
          <a:srcRect t="231" r="520"/>
          <a:stretch>
            <a:fillRect/>
          </a:stretch>
        </p:blipFill>
        <p:spPr bwMode="auto">
          <a:xfrm>
            <a:off x="1357290" y="2000241"/>
            <a:ext cx="7000924" cy="394947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512763"/>
            <a:ext cx="8964488" cy="914400"/>
          </a:xfrm>
        </p:spPr>
        <p:txBody>
          <a:bodyPr/>
          <a:lstStyle/>
          <a:p>
            <a:r>
              <a:rPr lang="cs-CZ" dirty="0" smtClean="0"/>
              <a:t>Papírové lístky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8478"/>
            <a:ext cx="9144000" cy="6829521"/>
          </a:xfrm>
          <a:prstGeom prst="rect">
            <a:avLst/>
          </a:prstGeom>
          <a:noFill/>
        </p:spPr>
      </p:pic>
      <p:pic>
        <p:nvPicPr>
          <p:cNvPr id="8194" name="Picture 2" descr="C:\Documents and Settings\Petr\Plocha\XY\PA3001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928802"/>
            <a:ext cx="6986598" cy="392996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29521"/>
          </a:xfrm>
          <a:prstGeom prst="rect">
            <a:avLst/>
          </a:prstGeom>
          <a:noFill/>
        </p:spPr>
      </p:pic>
      <p:pic>
        <p:nvPicPr>
          <p:cNvPr id="9219" name="Picture 3" descr="C:\Documents and Settings\Petr\Plocha\XY\PA30012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52" y="1928802"/>
            <a:ext cx="7000924" cy="393802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14290"/>
            <a:ext cx="3193416" cy="2789391"/>
          </a:xfrm>
          <a:prstGeom prst="rect">
            <a:avLst/>
          </a:prstGeom>
          <a:noFill/>
        </p:spPr>
      </p:pic>
      <p:pic>
        <p:nvPicPr>
          <p:cNvPr id="2052" name="Picture 4" descr="C:\Documents and Settings\Petr\Plocha\XY\PA300126.JPG"/>
          <p:cNvPicPr>
            <a:picLocks noChangeAspect="1" noChangeArrowheads="1"/>
          </p:cNvPicPr>
          <p:nvPr/>
        </p:nvPicPr>
        <p:blipFill>
          <a:blip r:embed="rId3"/>
          <a:srcRect l="44141" b="43056"/>
          <a:stretch>
            <a:fillRect/>
          </a:stretch>
        </p:blipFill>
        <p:spPr bwMode="auto">
          <a:xfrm>
            <a:off x="500034" y="2071678"/>
            <a:ext cx="7250571" cy="415767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371600" y="512763"/>
            <a:ext cx="7772400" cy="914400"/>
          </a:xfrm>
        </p:spPr>
        <p:txBody>
          <a:bodyPr/>
          <a:lstStyle/>
          <a:p>
            <a:r>
              <a:rPr lang="cs-CZ" dirty="0" smtClean="0"/>
              <a:t>Pavučina</a:t>
            </a:r>
            <a:br>
              <a:rPr lang="cs-CZ" dirty="0" smtClean="0"/>
            </a:br>
            <a:r>
              <a:rPr lang="cs-CZ" dirty="0" smtClean="0"/>
              <a:t>postup: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14290"/>
            <a:ext cx="3193416" cy="2789391"/>
          </a:xfrm>
          <a:prstGeom prst="rect">
            <a:avLst/>
          </a:prstGeom>
          <a:noFill/>
        </p:spPr>
      </p:pic>
      <p:pic>
        <p:nvPicPr>
          <p:cNvPr id="10242" name="Picture 2" descr="C:\Documents and Settings\Petr\Plocha\XY\PA300134.JPG"/>
          <p:cNvPicPr>
            <a:picLocks noChangeAspect="1" noChangeArrowheads="1"/>
          </p:cNvPicPr>
          <p:nvPr/>
        </p:nvPicPr>
        <p:blipFill>
          <a:blip r:embed="rId3"/>
          <a:srcRect l="9722" r="10429" b="17592"/>
          <a:stretch>
            <a:fillRect/>
          </a:stretch>
        </p:blipFill>
        <p:spPr bwMode="auto">
          <a:xfrm>
            <a:off x="571472" y="2214554"/>
            <a:ext cx="6715172" cy="38983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371600" y="512763"/>
            <a:ext cx="7772400" cy="914400"/>
          </a:xfrm>
        </p:spPr>
        <p:txBody>
          <a:bodyPr/>
          <a:lstStyle/>
          <a:p>
            <a:r>
              <a:rPr lang="cs-CZ" dirty="0" smtClean="0"/>
              <a:t>Potřebujeme </a:t>
            </a:r>
            <a:br>
              <a:rPr lang="cs-CZ" dirty="0" smtClean="0"/>
            </a:br>
            <a:r>
              <a:rPr lang="cs-CZ" dirty="0" smtClean="0"/>
              <a:t>špejle a vlnu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14290"/>
            <a:ext cx="3193416" cy="2789391"/>
          </a:xfrm>
          <a:prstGeom prst="rect">
            <a:avLst/>
          </a:prstGeom>
          <a:noFill/>
        </p:spPr>
      </p:pic>
      <p:pic>
        <p:nvPicPr>
          <p:cNvPr id="11266" name="Picture 2" descr="C:\Documents and Settings\Petr\Plocha\XY\PA300135.JPG"/>
          <p:cNvPicPr>
            <a:picLocks noChangeAspect="1" noChangeArrowheads="1"/>
          </p:cNvPicPr>
          <p:nvPr/>
        </p:nvPicPr>
        <p:blipFill>
          <a:blip r:embed="rId3"/>
          <a:srcRect l="8333" t="6018" r="7031" b="3703"/>
          <a:stretch>
            <a:fillRect/>
          </a:stretch>
        </p:blipFill>
        <p:spPr bwMode="auto">
          <a:xfrm>
            <a:off x="714347" y="2143116"/>
            <a:ext cx="6881836" cy="41291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371600" y="512763"/>
            <a:ext cx="7772400" cy="914400"/>
          </a:xfrm>
        </p:spPr>
        <p:txBody>
          <a:bodyPr/>
          <a:lstStyle/>
          <a:p>
            <a:r>
              <a:rPr lang="cs-CZ" dirty="0" smtClean="0"/>
              <a:t>Obtáčíme </a:t>
            </a:r>
            <a:br>
              <a:rPr lang="cs-CZ" dirty="0" smtClean="0"/>
            </a:br>
            <a:r>
              <a:rPr lang="cs-CZ" dirty="0" smtClean="0"/>
              <a:t>střídavě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14290"/>
            <a:ext cx="3193416" cy="2789391"/>
          </a:xfrm>
          <a:prstGeom prst="rect">
            <a:avLst/>
          </a:prstGeom>
          <a:noFill/>
        </p:spPr>
      </p:pic>
      <p:pic>
        <p:nvPicPr>
          <p:cNvPr id="6147" name="Picture 3" descr="C:\Documents and Settings\Petr\Plocha\XY\PA300133.JPG"/>
          <p:cNvPicPr>
            <a:picLocks noChangeAspect="1" noChangeArrowheads="1"/>
          </p:cNvPicPr>
          <p:nvPr/>
        </p:nvPicPr>
        <p:blipFill>
          <a:blip r:embed="rId3" cstate="print"/>
          <a:srcRect l="8333" b="4861"/>
          <a:stretch>
            <a:fillRect/>
          </a:stretch>
        </p:blipFill>
        <p:spPr bwMode="auto">
          <a:xfrm>
            <a:off x="714348" y="2143116"/>
            <a:ext cx="6858048" cy="40037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14290"/>
            <a:ext cx="3193416" cy="2789391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371600" y="512763"/>
            <a:ext cx="7772400" cy="914400"/>
          </a:xfrm>
        </p:spPr>
        <p:txBody>
          <a:bodyPr/>
          <a:lstStyle/>
          <a:p>
            <a:r>
              <a:rPr lang="cs-CZ" sz="3200" dirty="0" smtClean="0"/>
              <a:t>Podzim</a:t>
            </a:r>
            <a:br>
              <a:rPr lang="cs-CZ" sz="3200" dirty="0" smtClean="0"/>
            </a:br>
            <a:r>
              <a:rPr lang="cs-CZ" sz="3200" dirty="0" smtClean="0"/>
              <a:t>Jiří Kamen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1371600" y="1784350"/>
            <a:ext cx="7772400" cy="4572000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2800" dirty="0" smtClean="0"/>
              <a:t>…</a:t>
            </a:r>
          </a:p>
          <a:p>
            <a:pPr marL="6858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e městě první mráz</a:t>
            </a:r>
          </a:p>
          <a:p>
            <a:pPr marL="6858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otáhl kaluže</a:t>
            </a:r>
          </a:p>
          <a:p>
            <a:pPr marL="6858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rstvičkou ledu</a:t>
            </a:r>
          </a:p>
          <a:p>
            <a:pPr marL="68580" indent="0">
              <a:buNone/>
            </a:pPr>
            <a:r>
              <a:rPr lang="cs-CZ" sz="2800" dirty="0"/>
              <a:t>t</a:t>
            </a:r>
            <a:r>
              <a:rPr lang="cs-CZ" sz="2800" dirty="0" smtClean="0"/>
              <a:t>enkou jako oční víčka</a:t>
            </a:r>
          </a:p>
          <a:p>
            <a:pPr marL="68580" indent="0">
              <a:buNone/>
            </a:pPr>
            <a:r>
              <a:rPr lang="cs-CZ" sz="2800" dirty="0"/>
              <a:t>a</a:t>
            </a:r>
            <a:r>
              <a:rPr lang="cs-CZ" sz="2800" dirty="0" smtClean="0"/>
              <a:t> psi v noci nehlídali</a:t>
            </a:r>
          </a:p>
          <a:p>
            <a:pPr marL="68580" indent="0">
              <a:buNone/>
            </a:pPr>
            <a:r>
              <a:rPr lang="cs-CZ" sz="2800" dirty="0"/>
              <a:t>b</a:t>
            </a:r>
            <a:r>
              <a:rPr lang="cs-CZ" sz="2800" dirty="0" smtClean="0"/>
              <a:t>áli se že měsíc opadá</a:t>
            </a:r>
          </a:p>
          <a:p>
            <a:pPr marL="68580" indent="0">
              <a:buNone/>
            </a:pPr>
            <a:r>
              <a:rPr lang="cs-CZ" sz="2800" dirty="0"/>
              <a:t>j</a:t>
            </a:r>
            <a:r>
              <a:rPr lang="cs-CZ" sz="2800" dirty="0" smtClean="0"/>
              <a:t>ako zežloutlý kaštan</a:t>
            </a:r>
          </a:p>
          <a:p>
            <a:pPr marL="68580" indent="0">
              <a:buNone/>
            </a:pPr>
            <a:r>
              <a:rPr lang="cs-CZ" sz="2800" dirty="0" smtClean="0"/>
              <a:t>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46604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1784350"/>
            <a:ext cx="8604448" cy="4572000"/>
          </a:xfrm>
        </p:spPr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sz="4000" dirty="0" smtClean="0"/>
              <a:t>Najdi v literatuře témata podzimu.</a:t>
            </a:r>
            <a:endParaRPr lang="cs-CZ" sz="4000" dirty="0"/>
          </a:p>
        </p:txBody>
      </p:sp>
      <p:pic>
        <p:nvPicPr>
          <p:cNvPr id="4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14290"/>
            <a:ext cx="3193416" cy="27893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2095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171</TotalTime>
  <Words>120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Metro</vt:lpstr>
      <vt:lpstr>Prezentace aplikace PowerPoint</vt:lpstr>
      <vt:lpstr> </vt:lpstr>
      <vt:lpstr>Výroba dýně         Pomůcky:</vt:lpstr>
      <vt:lpstr>Krepový papír</vt:lpstr>
      <vt:lpstr>Kousky samolepící tapety</vt:lpstr>
      <vt:lpstr>Rolička papíru</vt:lpstr>
      <vt:lpstr>Papírové lístky</vt:lpstr>
      <vt:lpstr>Prezentace aplikace PowerPoint</vt:lpstr>
      <vt:lpstr>Prezentace aplikace PowerPoint</vt:lpstr>
      <vt:lpstr>Pavučina postup:</vt:lpstr>
      <vt:lpstr>Potřebujeme  špejle a vlnu</vt:lpstr>
      <vt:lpstr>Obtáčíme  střídavě</vt:lpstr>
      <vt:lpstr>Prezentace aplikace PowerPoint</vt:lpstr>
      <vt:lpstr>Podzim Jiří Kamen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Lichá</dc:creator>
  <cp:lastModifiedBy>Burdová</cp:lastModifiedBy>
  <cp:revision>20</cp:revision>
  <dcterms:created xsi:type="dcterms:W3CDTF">2012-10-30T17:01:20Z</dcterms:created>
  <dcterms:modified xsi:type="dcterms:W3CDTF">2012-11-26T17:41:24Z</dcterms:modified>
</cp:coreProperties>
</file>