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VY_32_INOVACE_07_01_Doba </a:t>
          </a:r>
          <a:r>
            <a:rPr lang="cs-CZ" sz="1200" baseline="0" dirty="0" smtClean="0"/>
            <a:t>pobělohorská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Vlastivěda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0DDDCC0-34C8-4478-818B-7669533A32CA}" type="presOf" srcId="{DAAD5A11-3EBC-47AE-AB1C-4F1B938732A7}" destId="{2D933DCE-BBEA-46A5-98BC-CA41A7DBB761}" srcOrd="0" destOrd="0" presId="urn:microsoft.com/office/officeart/2005/8/layout/target3"/>
    <dgm:cxn modelId="{3078CEBF-C5F6-41EF-9A1A-3916AD4F165C}" type="presOf" srcId="{A4836DAF-3E6B-4198-A089-B3C0D0384F2B}" destId="{36B74B1E-3C18-4C06-BA03-CB2EB266F8FF}" srcOrd="1" destOrd="0" presId="urn:microsoft.com/office/officeart/2005/8/layout/target3"/>
    <dgm:cxn modelId="{DEFDAE57-FFE6-4CE4-90E5-EEBFBDD27280}" type="presOf" srcId="{1D895EAB-76A7-41C6-9C6C-7D303AD4C23C}" destId="{347D85BD-7382-4413-9298-D06CC996458A}" srcOrd="0" destOrd="0" presId="urn:microsoft.com/office/officeart/2005/8/layout/target3"/>
    <dgm:cxn modelId="{DBA8C99E-3F0F-4725-BE8A-5CB94E51007D}" type="presOf" srcId="{D9242A4C-F33A-42E2-BFA4-EC80805DCD32}" destId="{7DDB6D97-C311-42E1-B77C-B194BAE75773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730A6A9D-C887-4EA9-A037-C795B2AD9E22}" type="presOf" srcId="{A4836DAF-3E6B-4198-A089-B3C0D0384F2B}" destId="{4F0AD45D-7E6A-4C4A-90DF-90E27C4B175D}" srcOrd="0" destOrd="0" presId="urn:microsoft.com/office/officeart/2005/8/layout/target3"/>
    <dgm:cxn modelId="{D505C169-C867-4622-903F-2D6793164D07}" type="presOf" srcId="{FFA013E9-5C5D-404D-8688-08171EA7A387}" destId="{E1DA18CB-4B0A-4D0C-9459-15C4B327891F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EB224B6B-CB71-4E5F-848E-85639DCA761A}" type="presOf" srcId="{ABD4D77B-BA54-4DFB-A762-4C734220F9AA}" destId="{A6703DA5-6D74-4C8B-9C82-31DC93531BC2}" srcOrd="1" destOrd="0" presId="urn:microsoft.com/office/officeart/2005/8/layout/target3"/>
    <dgm:cxn modelId="{6B826555-AE26-4BA1-B2C2-FAC408369138}" type="presOf" srcId="{D9242A4C-F33A-42E2-BFA4-EC80805DCD32}" destId="{5A434D34-FA65-40B0-A4CE-3A1E2B14A215}" srcOrd="1" destOrd="0" presId="urn:microsoft.com/office/officeart/2005/8/layout/target3"/>
    <dgm:cxn modelId="{E5365F6C-26B2-4E97-8EB8-B4BCEF04712F}" type="presOf" srcId="{1D895EAB-76A7-41C6-9C6C-7D303AD4C23C}" destId="{94413E88-B296-45A5-9057-6B5765B63A8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1910D048-5406-43FD-AB36-33574AD09D15}" type="presOf" srcId="{FFA013E9-5C5D-404D-8688-08171EA7A387}" destId="{359A210A-E8C9-4FD6-9BC7-434F4455A6B5}" srcOrd="1" destOrd="0" presId="urn:microsoft.com/office/officeart/2005/8/layout/target3"/>
    <dgm:cxn modelId="{FD5EF240-5C57-49FF-920A-DEA5F9B5EB5B}" type="presOf" srcId="{ABD4D77B-BA54-4DFB-A762-4C734220F9AA}" destId="{AAB7E4A6-9D01-402C-9D7A-6D30767F0B58}" srcOrd="0" destOrd="0" presId="urn:microsoft.com/office/officeart/2005/8/layout/target3"/>
    <dgm:cxn modelId="{78FB7CF8-CE36-4F86-B1EE-ED9BC72A1E57}" type="presParOf" srcId="{2D933DCE-BBEA-46A5-98BC-CA41A7DBB761}" destId="{D3A73299-62A4-4767-8E25-C16133A0B902}" srcOrd="0" destOrd="0" presId="urn:microsoft.com/office/officeart/2005/8/layout/target3"/>
    <dgm:cxn modelId="{6B2F21B2-9680-4432-8A9D-9E8C8F635F3C}" type="presParOf" srcId="{2D933DCE-BBEA-46A5-98BC-CA41A7DBB761}" destId="{EE30B2AF-DDC9-42DB-9092-5595C6257A57}" srcOrd="1" destOrd="0" presId="urn:microsoft.com/office/officeart/2005/8/layout/target3"/>
    <dgm:cxn modelId="{26E437BA-AA78-4837-AABB-29C5CBD721B3}" type="presParOf" srcId="{2D933DCE-BBEA-46A5-98BC-CA41A7DBB761}" destId="{E1DA18CB-4B0A-4D0C-9459-15C4B327891F}" srcOrd="2" destOrd="0" presId="urn:microsoft.com/office/officeart/2005/8/layout/target3"/>
    <dgm:cxn modelId="{001DE005-A87A-4EF6-94A5-64F52FEFA8D9}" type="presParOf" srcId="{2D933DCE-BBEA-46A5-98BC-CA41A7DBB761}" destId="{29996EEB-8589-4AED-9C98-E2204A026234}" srcOrd="3" destOrd="0" presId="urn:microsoft.com/office/officeart/2005/8/layout/target3"/>
    <dgm:cxn modelId="{70028E9A-523D-4ABD-9BC7-6C9F7273F46F}" type="presParOf" srcId="{2D933DCE-BBEA-46A5-98BC-CA41A7DBB761}" destId="{056AE7B2-579D-40D1-A57C-4E33BFED76BE}" srcOrd="4" destOrd="0" presId="urn:microsoft.com/office/officeart/2005/8/layout/target3"/>
    <dgm:cxn modelId="{5E546686-A694-491C-8EA8-F82508848581}" type="presParOf" srcId="{2D933DCE-BBEA-46A5-98BC-CA41A7DBB761}" destId="{4F0AD45D-7E6A-4C4A-90DF-90E27C4B175D}" srcOrd="5" destOrd="0" presId="urn:microsoft.com/office/officeart/2005/8/layout/target3"/>
    <dgm:cxn modelId="{A107C367-BA69-46AB-AAAA-14BC295A261E}" type="presParOf" srcId="{2D933DCE-BBEA-46A5-98BC-CA41A7DBB761}" destId="{1804A346-BBD3-438B-AE0F-7BEBB1E2AF96}" srcOrd="6" destOrd="0" presId="urn:microsoft.com/office/officeart/2005/8/layout/target3"/>
    <dgm:cxn modelId="{5AB130C5-B8F7-496F-8277-6B2AD97CB4DF}" type="presParOf" srcId="{2D933DCE-BBEA-46A5-98BC-CA41A7DBB761}" destId="{60CB9877-708D-4C64-AA73-CFD3F3076BC2}" srcOrd="7" destOrd="0" presId="urn:microsoft.com/office/officeart/2005/8/layout/target3"/>
    <dgm:cxn modelId="{34E9C81D-3C50-4798-971A-6845B274D065}" type="presParOf" srcId="{2D933DCE-BBEA-46A5-98BC-CA41A7DBB761}" destId="{347D85BD-7382-4413-9298-D06CC996458A}" srcOrd="8" destOrd="0" presId="urn:microsoft.com/office/officeart/2005/8/layout/target3"/>
    <dgm:cxn modelId="{A506AEA9-CF84-4E58-A96E-65B891E3E596}" type="presParOf" srcId="{2D933DCE-BBEA-46A5-98BC-CA41A7DBB761}" destId="{C4DD5B9C-4D9E-449D-A063-107A759DF3D1}" srcOrd="9" destOrd="0" presId="urn:microsoft.com/office/officeart/2005/8/layout/target3"/>
    <dgm:cxn modelId="{2A99A286-EA63-453C-9951-5C4D532EDB95}" type="presParOf" srcId="{2D933DCE-BBEA-46A5-98BC-CA41A7DBB761}" destId="{CD515E15-5457-47F2-8109-A2A59D66C930}" srcOrd="10" destOrd="0" presId="urn:microsoft.com/office/officeart/2005/8/layout/target3"/>
    <dgm:cxn modelId="{6A070807-DCC5-47AF-AE23-5A8C988FBC11}" type="presParOf" srcId="{2D933DCE-BBEA-46A5-98BC-CA41A7DBB761}" destId="{7DDB6D97-C311-42E1-B77C-B194BAE75773}" srcOrd="11" destOrd="0" presId="urn:microsoft.com/office/officeart/2005/8/layout/target3"/>
    <dgm:cxn modelId="{EF5AF966-0699-410E-AB41-8F8A6967578B}" type="presParOf" srcId="{2D933DCE-BBEA-46A5-98BC-CA41A7DBB761}" destId="{DE2B4424-17B1-4404-A13F-04051C43B79D}" srcOrd="12" destOrd="0" presId="urn:microsoft.com/office/officeart/2005/8/layout/target3"/>
    <dgm:cxn modelId="{BA4BEC33-BD63-4CA4-8710-740F2ED4FEC8}" type="presParOf" srcId="{2D933DCE-BBEA-46A5-98BC-CA41A7DBB761}" destId="{555607BD-8A1D-4EBB-825A-8C74A1FB0FFC}" srcOrd="13" destOrd="0" presId="urn:microsoft.com/office/officeart/2005/8/layout/target3"/>
    <dgm:cxn modelId="{B1FEA2D3-0872-40BC-8EE2-899FB255C769}" type="presParOf" srcId="{2D933DCE-BBEA-46A5-98BC-CA41A7DBB761}" destId="{AAB7E4A6-9D01-402C-9D7A-6D30767F0B58}" srcOrd="14" destOrd="0" presId="urn:microsoft.com/office/officeart/2005/8/layout/target3"/>
    <dgm:cxn modelId="{140D38B4-E0A6-4469-86A0-AB45EDAD17F3}" type="presParOf" srcId="{2D933DCE-BBEA-46A5-98BC-CA41A7DBB761}" destId="{359A210A-E8C9-4FD6-9BC7-434F4455A6B5}" srcOrd="15" destOrd="0" presId="urn:microsoft.com/office/officeart/2005/8/layout/target3"/>
    <dgm:cxn modelId="{BB0CF301-17A8-468B-8F9A-F067C570AC29}" type="presParOf" srcId="{2D933DCE-BBEA-46A5-98BC-CA41A7DBB761}" destId="{36B74B1E-3C18-4C06-BA03-CB2EB266F8FF}" srcOrd="16" destOrd="0" presId="urn:microsoft.com/office/officeart/2005/8/layout/target3"/>
    <dgm:cxn modelId="{C5319967-3BF2-4617-AE3C-AB6570FE9A76}" type="presParOf" srcId="{2D933DCE-BBEA-46A5-98BC-CA41A7DBB761}" destId="{94413E88-B296-45A5-9057-6B5765B63A8F}" srcOrd="17" destOrd="0" presId="urn:microsoft.com/office/officeart/2005/8/layout/target3"/>
    <dgm:cxn modelId="{D3E35D7A-F51E-4ED0-9852-7AE0FF7461F9}" type="presParOf" srcId="{2D933DCE-BBEA-46A5-98BC-CA41A7DBB761}" destId="{5A434D34-FA65-40B0-A4CE-3A1E2B14A215}" srcOrd="18" destOrd="0" presId="urn:microsoft.com/office/officeart/2005/8/layout/target3"/>
    <dgm:cxn modelId="{1816237D-7A1C-4D85-96EA-5AD85864540B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VY_32_INOVACE_07_01_Doba </a:t>
          </a:r>
          <a:r>
            <a:rPr lang="cs-CZ" sz="1200" kern="1200" baseline="0" dirty="0" smtClean="0"/>
            <a:t>pobělohorská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Vlastivěda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998AB6-2003-4A8E-967F-B130C805519C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AD2F25-941B-43C7-96C5-09580BB66D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36026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BD770-C263-417C-8BB0-8139F3C2477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100DF-2872-43AA-BA75-ADC944F821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204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BD770-C263-417C-8BB0-8139F3C2477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100DF-2872-43AA-BA75-ADC944F821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9376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BD770-C263-417C-8BB0-8139F3C2477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100DF-2872-43AA-BA75-ADC944F821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566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BD770-C263-417C-8BB0-8139F3C2477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100DF-2872-43AA-BA75-ADC944F821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943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BD770-C263-417C-8BB0-8139F3C2477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100DF-2872-43AA-BA75-ADC944F821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735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BD770-C263-417C-8BB0-8139F3C2477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100DF-2872-43AA-BA75-ADC944F821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519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BD770-C263-417C-8BB0-8139F3C2477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100DF-2872-43AA-BA75-ADC944F821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403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BD770-C263-417C-8BB0-8139F3C2477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100DF-2872-43AA-BA75-ADC944F821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7120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BD770-C263-417C-8BB0-8139F3C2477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100DF-2872-43AA-BA75-ADC944F821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435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BD770-C263-417C-8BB0-8139F3C2477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100DF-2872-43AA-BA75-ADC944F821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4158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BD770-C263-417C-8BB0-8139F3C2477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100DF-2872-43AA-BA75-ADC944F821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351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BBD770-C263-417C-8BB0-8139F3C2477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3100DF-2872-43AA-BA75-ADC944F821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2986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49653134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4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Dějiny České republiky.</a:t>
            </a:r>
          </a:p>
          <a:p>
            <a:r>
              <a:rPr lang="cs-CZ" dirty="0" smtClean="0"/>
              <a:t>Materiál slouží k procvičení učiva - </a:t>
            </a:r>
            <a:r>
              <a:rPr lang="cs-CZ" b="1" u="sng" dirty="0" smtClean="0"/>
              <a:t>Doba pobělohorská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Vytvořeno jako DUM do předmětu vlastivěda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ve druhém pololetí školního roku 2011/2012.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0400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pobělohorská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Bitva na Bílé hoře</a:t>
            </a:r>
          </a:p>
          <a:p>
            <a:r>
              <a:rPr lang="cs-CZ" dirty="0" smtClean="0"/>
              <a:t>Na trůn nastoupili Habsburkové                     /od roku 1526/.</a:t>
            </a:r>
          </a:p>
          <a:p>
            <a:r>
              <a:rPr lang="cs-CZ" dirty="0" smtClean="0"/>
              <a:t>Začali omezovat katolictví.</a:t>
            </a:r>
          </a:p>
          <a:p>
            <a:r>
              <a:rPr lang="cs-CZ" dirty="0" smtClean="0"/>
              <a:t>Podporovali pouze katolické kněze a kláštery.</a:t>
            </a:r>
          </a:p>
          <a:p>
            <a:r>
              <a:rPr lang="cs-CZ" dirty="0" smtClean="0"/>
              <a:t>Rozpory mezi Habsburky a českou šlechtou vedly k vojenskému střetnutí.</a:t>
            </a:r>
          </a:p>
          <a:p>
            <a:r>
              <a:rPr lang="cs-CZ" dirty="0" smtClean="0"/>
              <a:t>8.11.1620 – bitva na Bílé hoře.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0977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Trvala asi dvě hodiny, zvítězilo císařské vojsko.</a:t>
            </a:r>
          </a:p>
          <a:p>
            <a:r>
              <a:rPr lang="cs-CZ" dirty="0" smtClean="0"/>
              <a:t>Povstalci byli potrestáni.</a:t>
            </a:r>
          </a:p>
          <a:p>
            <a:r>
              <a:rPr lang="cs-CZ" dirty="0" smtClean="0"/>
              <a:t>21.6.1621 – poprava 27 vůdců odboje na Staroměstském náměstí v Praze.</a:t>
            </a:r>
          </a:p>
          <a:p>
            <a:r>
              <a:rPr lang="cs-CZ" dirty="0" smtClean="0"/>
              <a:t>Katolické náboženství se stalo jediným povoleným.</a:t>
            </a:r>
          </a:p>
          <a:p>
            <a:r>
              <a:rPr lang="cs-CZ" dirty="0" smtClean="0"/>
              <a:t>Spor s Habsburky přerostl ve velkou – třicetiletou válku /1618 – 1648/.</a:t>
            </a:r>
          </a:p>
          <a:p>
            <a:r>
              <a:rPr lang="cs-CZ" dirty="0" smtClean="0"/>
              <a:t>Válčila mezi sebou většina států v Evropě.</a:t>
            </a:r>
          </a:p>
          <a:p>
            <a:r>
              <a:rPr lang="cs-CZ" dirty="0" smtClean="0"/>
              <a:t>Země byly velmi zpustošeny.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0488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Život na zámku</a:t>
            </a:r>
          </a:p>
          <a:p>
            <a:r>
              <a:rPr lang="cs-CZ" dirty="0" smtClean="0"/>
              <a:t>Nejbohatší a vládnoucí skupinou v zemi je po panovníkovi šlechta.</a:t>
            </a:r>
          </a:p>
          <a:p>
            <a:r>
              <a:rPr lang="cs-CZ" dirty="0" smtClean="0"/>
              <a:t>Žila v palácích a zámcích.</a:t>
            </a:r>
          </a:p>
          <a:p>
            <a:r>
              <a:rPr lang="cs-CZ" dirty="0" smtClean="0"/>
              <a:t>Oblíbené zábavy šlechty – hony, vyjížďky kočárem, na koních.</a:t>
            </a:r>
          </a:p>
          <a:p>
            <a:r>
              <a:rPr lang="cs-CZ" dirty="0" smtClean="0"/>
              <a:t>K zámku patřily rybníky, mlýny, pivovary.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159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u="sng" dirty="0" smtClean="0"/>
              <a:t>Život poddaných</a:t>
            </a:r>
          </a:p>
          <a:p>
            <a:r>
              <a:rPr lang="cs-CZ" dirty="0" smtClean="0"/>
              <a:t>Spočíval v těžké práci na polích.</a:t>
            </a:r>
          </a:p>
          <a:p>
            <a:r>
              <a:rPr lang="cs-CZ" dirty="0" smtClean="0"/>
              <a:t>Poddaní museli pracovat polovinu týdne na panském, platit vrchnosti poplatky, bez souhlasu se nesměli stěhovat, ženit, prodávat své výrobky.</a:t>
            </a:r>
          </a:p>
          <a:p>
            <a:r>
              <a:rPr lang="cs-CZ" dirty="0" smtClean="0"/>
              <a:t>Byli povinováni vojenskou službou.</a:t>
            </a:r>
          </a:p>
          <a:p>
            <a:r>
              <a:rPr lang="cs-CZ" dirty="0" smtClean="0"/>
              <a:t>Začali se bouřit /nejznámější povstání – vzpoura Chodů pod vedením Jana Sladkého-Koziny/.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0872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Život ve městě</a:t>
            </a:r>
          </a:p>
          <a:p>
            <a:r>
              <a:rPr lang="cs-CZ" dirty="0" smtClean="0"/>
              <a:t>Řemeslníci se sdružovali v cechy.</a:t>
            </a:r>
          </a:p>
          <a:p>
            <a:r>
              <a:rPr lang="cs-CZ" dirty="0" smtClean="0"/>
              <a:t>Rozvíjela se domácká výroba.</a:t>
            </a:r>
          </a:p>
          <a:p>
            <a:r>
              <a:rPr lang="cs-CZ" dirty="0" smtClean="0"/>
              <a:t>Výrobky se prodávaly na jarmarcích.</a:t>
            </a:r>
          </a:p>
          <a:p>
            <a:r>
              <a:rPr lang="cs-CZ" dirty="0" smtClean="0"/>
              <a:t>Vedle řemeslníků a kupců tvořili obyvatele měst lékaři, písaři, kněží, učitelé, tovaryši a početná městská chudina.</a:t>
            </a:r>
          </a:p>
          <a:p>
            <a:r>
              <a:rPr lang="cs-CZ" dirty="0" smtClean="0"/>
              <a:t>V tehdejších městech se málo dbalo na hygienu, často zde propukaly morové epidemie.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1534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Vládl rod ….</a:t>
            </a:r>
          </a:p>
          <a:p>
            <a:r>
              <a:rPr lang="cs-CZ" dirty="0" smtClean="0"/>
              <a:t>Jediné povolené náboženství bylo…</a:t>
            </a:r>
          </a:p>
          <a:p>
            <a:r>
              <a:rPr lang="cs-CZ" dirty="0" smtClean="0"/>
              <a:t>Habsburkové chtěli vládnout…..</a:t>
            </a:r>
          </a:p>
          <a:p>
            <a:r>
              <a:rPr lang="cs-CZ" dirty="0" smtClean="0"/>
              <a:t>Bitva na Bílé hoře trvala…..</a:t>
            </a:r>
          </a:p>
          <a:p>
            <a:r>
              <a:rPr lang="cs-CZ" dirty="0" smtClean="0"/>
              <a:t>V bitvě zvítězila…..</a:t>
            </a:r>
          </a:p>
          <a:p>
            <a:r>
              <a:rPr lang="cs-CZ" dirty="0" smtClean="0"/>
              <a:t>Šlechta žila v……</a:t>
            </a:r>
          </a:p>
          <a:p>
            <a:r>
              <a:rPr lang="cs-CZ" dirty="0" smtClean="0"/>
              <a:t>Poddaní byli povinováni…..</a:t>
            </a:r>
          </a:p>
          <a:p>
            <a:r>
              <a:rPr lang="cs-CZ" dirty="0" smtClean="0"/>
              <a:t>Ve městech s nevalnou hygienou propukaly…</a:t>
            </a:r>
          </a:p>
          <a:p>
            <a:r>
              <a:rPr lang="cs-CZ" dirty="0" smtClean="0"/>
              <a:t>Špitály byly……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9743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1. Habsburků</a:t>
            </a:r>
          </a:p>
          <a:p>
            <a:r>
              <a:rPr lang="cs-CZ" dirty="0" smtClean="0"/>
              <a:t>2. Katolické</a:t>
            </a:r>
          </a:p>
          <a:p>
            <a:r>
              <a:rPr lang="cs-CZ" dirty="0" smtClean="0"/>
              <a:t>3 Neomezeně</a:t>
            </a:r>
          </a:p>
          <a:p>
            <a:r>
              <a:rPr lang="cs-CZ" dirty="0" smtClean="0"/>
              <a:t>4. Dvě hodiny</a:t>
            </a:r>
          </a:p>
          <a:p>
            <a:r>
              <a:rPr lang="cs-CZ" dirty="0" smtClean="0"/>
              <a:t>5. Císařská vojska</a:t>
            </a:r>
          </a:p>
          <a:p>
            <a:r>
              <a:rPr lang="cs-CZ" dirty="0" smtClean="0"/>
              <a:t>6. Palácích</a:t>
            </a:r>
          </a:p>
          <a:p>
            <a:r>
              <a:rPr lang="cs-CZ" dirty="0" smtClean="0"/>
              <a:t>7. Vojenskou službou</a:t>
            </a:r>
          </a:p>
          <a:p>
            <a:r>
              <a:rPr lang="cs-CZ" dirty="0" smtClean="0"/>
              <a:t>8. Morové epidemie</a:t>
            </a:r>
          </a:p>
          <a:p>
            <a:r>
              <a:rPr lang="cs-CZ" dirty="0" smtClean="0"/>
              <a:t>9. Nemocnice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10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7330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439</Words>
  <Application>Microsoft Office PowerPoint</Application>
  <PresentationFormat>Předvádění na obrazovce (4:3)</PresentationFormat>
  <Paragraphs>64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Doba pobělohorská</vt:lpstr>
      <vt:lpstr>Prezentace aplikace PowerPoint</vt:lpstr>
      <vt:lpstr>Prezentace aplikace PowerPoint</vt:lpstr>
      <vt:lpstr>Prezentace aplikace PowerPoint</vt:lpstr>
      <vt:lpstr>Prezentace aplikace PowerPoint</vt:lpstr>
      <vt:lpstr>Opakování</vt:lpstr>
      <vt:lpstr>Správné odpovědi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6</cp:revision>
  <dcterms:created xsi:type="dcterms:W3CDTF">2012-07-05T13:38:22Z</dcterms:created>
  <dcterms:modified xsi:type="dcterms:W3CDTF">2012-11-28T17:31:24Z</dcterms:modified>
</cp:coreProperties>
</file>