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Matra Drozdová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VY_32_INOVACE_14AJ_4tr_SLOVICKA4.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4.lekce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27.10.2012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405491-7F1E-43B2-AC90-E5BF4FDAB7DF}" type="presOf" srcId="{C73C7642-F245-4585-8F88-243F9FAEF6CA}" destId="{1C4BCB69-D3A6-4CCF-9871-D9B9359B8159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F061DED-BD85-4926-A8C5-C39CBD683909}" type="presOf" srcId="{EBC41103-E2E5-4D48-9B4B-425520D3D098}" destId="{97CBBA99-26B9-4E2D-BA76-BF47FEBF0134}" srcOrd="0" destOrd="0" presId="urn:microsoft.com/office/officeart/2005/8/layout/vList2"/>
    <dgm:cxn modelId="{2C6F4331-A4C0-4153-B169-966145EAD68A}" type="presOf" srcId="{019433A1-1324-4DE1-9E6F-32B851095F74}" destId="{ABF03533-6AD0-44CD-A08E-C9977356B6A8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845DC48-E4D7-4963-9D98-03CC38774BA3}" type="presOf" srcId="{39F8B381-5807-488E-AC22-73DD4140ED4A}" destId="{612116FE-9061-44B1-A457-8F1AFBD162E0}" srcOrd="0" destOrd="0" presId="urn:microsoft.com/office/officeart/2005/8/layout/vList2"/>
    <dgm:cxn modelId="{5993019B-94F7-488E-A34B-96BB7D355915}" type="presOf" srcId="{FBBFC3EA-9D9D-4F3A-BEA6-9C2C0E46BF20}" destId="{ACAD381E-21DC-4C07-8FDD-119C2EC3BB2E}" srcOrd="0" destOrd="0" presId="urn:microsoft.com/office/officeart/2005/8/layout/vList2"/>
    <dgm:cxn modelId="{57665A45-A8A0-439F-89FD-C5930215D107}" type="presOf" srcId="{445C7998-7549-48B0-BD68-D4F0167F02E5}" destId="{7B541546-39A7-4633-AED0-6028788110D7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37846F1-756B-4C42-BF00-029B24B8418F}" type="presOf" srcId="{6B0205A6-422D-4956-AD89-0CEBCAE4530D}" destId="{B1DDF1AD-3BC2-43B8-A8D0-A33120EFAF7C}" srcOrd="0" destOrd="0" presId="urn:microsoft.com/office/officeart/2005/8/layout/vList2"/>
    <dgm:cxn modelId="{5CB66F7F-3CDF-4A84-93AB-763F983C01D1}" type="presParOf" srcId="{612116FE-9061-44B1-A457-8F1AFBD162E0}" destId="{7B541546-39A7-4633-AED0-6028788110D7}" srcOrd="0" destOrd="0" presId="urn:microsoft.com/office/officeart/2005/8/layout/vList2"/>
    <dgm:cxn modelId="{8FD12188-D362-4F7E-8AD7-D63C8CB5BB09}" type="presParOf" srcId="{612116FE-9061-44B1-A457-8F1AFBD162E0}" destId="{9B9314F6-85CC-4C49-B24D-6AF5DF05D800}" srcOrd="1" destOrd="0" presId="urn:microsoft.com/office/officeart/2005/8/layout/vList2"/>
    <dgm:cxn modelId="{30284357-0BC1-414E-82AA-E07F0C1F62D1}" type="presParOf" srcId="{612116FE-9061-44B1-A457-8F1AFBD162E0}" destId="{ACAD381E-21DC-4C07-8FDD-119C2EC3BB2E}" srcOrd="2" destOrd="0" presId="urn:microsoft.com/office/officeart/2005/8/layout/vList2"/>
    <dgm:cxn modelId="{CC82FAC3-FE17-4514-AC27-7AEA7E867B4E}" type="presParOf" srcId="{612116FE-9061-44B1-A457-8F1AFBD162E0}" destId="{208194AD-7544-4854-B7A4-4A67E5453B54}" srcOrd="3" destOrd="0" presId="urn:microsoft.com/office/officeart/2005/8/layout/vList2"/>
    <dgm:cxn modelId="{312C5C0C-EEC6-4918-9628-AD026D251FBC}" type="presParOf" srcId="{612116FE-9061-44B1-A457-8F1AFBD162E0}" destId="{ABF03533-6AD0-44CD-A08E-C9977356B6A8}" srcOrd="4" destOrd="0" presId="urn:microsoft.com/office/officeart/2005/8/layout/vList2"/>
    <dgm:cxn modelId="{4B5A8B1B-BDAB-4AF3-9E2A-20227F5A5DF3}" type="presParOf" srcId="{612116FE-9061-44B1-A457-8F1AFBD162E0}" destId="{60E42310-8BB6-41EA-B44F-0BAC7EFC9B2E}" srcOrd="5" destOrd="0" presId="urn:microsoft.com/office/officeart/2005/8/layout/vList2"/>
    <dgm:cxn modelId="{EF05C115-B6F1-41C6-BE9C-FD6B2D8400B1}" type="presParOf" srcId="{612116FE-9061-44B1-A457-8F1AFBD162E0}" destId="{1C4BCB69-D3A6-4CCF-9871-D9B9359B8159}" srcOrd="6" destOrd="0" presId="urn:microsoft.com/office/officeart/2005/8/layout/vList2"/>
    <dgm:cxn modelId="{BD4B0849-4895-45CC-9C70-53953E5ACB36}" type="presParOf" srcId="{612116FE-9061-44B1-A457-8F1AFBD162E0}" destId="{34DE5943-AAB5-4DC3-B765-99B35FCB6ECD}" srcOrd="7" destOrd="0" presId="urn:microsoft.com/office/officeart/2005/8/layout/vList2"/>
    <dgm:cxn modelId="{6DAFD89A-DC2A-4B1A-976B-22696AD2696B}" type="presParOf" srcId="{612116FE-9061-44B1-A457-8F1AFBD162E0}" destId="{97CBBA99-26B9-4E2D-BA76-BF47FEBF0134}" srcOrd="8" destOrd="0" presId="urn:microsoft.com/office/officeart/2005/8/layout/vList2"/>
    <dgm:cxn modelId="{F687B0E6-D24C-46D4-A8D5-4464199FBF83}" type="presParOf" srcId="{612116FE-9061-44B1-A457-8F1AFBD162E0}" destId="{9A22653A-B2DB-4D9E-A633-AD2EC219A723}" srcOrd="9" destOrd="0" presId="urn:microsoft.com/office/officeart/2005/8/layout/vList2"/>
    <dgm:cxn modelId="{7E0DDF4B-B14D-4949-95BE-2FCDD751F7AA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64062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školy</a:t>
          </a:r>
          <a:r>
            <a:rPr lang="cs-CZ" sz="1900" b="1" kern="1200" dirty="0" smtClean="0"/>
            <a:t>: Základní škola a Mateřská škola Troskotovice, příspěvková organizace</a:t>
          </a:r>
          <a:endParaRPr lang="cs-CZ" sz="1900" kern="1200" dirty="0"/>
        </a:p>
      </dsp:txBody>
      <dsp:txXfrm>
        <a:off x="33641" y="97703"/>
        <a:ext cx="8141629" cy="621847"/>
      </dsp:txXfrm>
    </dsp:sp>
    <dsp:sp modelId="{ACAD381E-21DC-4C07-8FDD-119C2EC3BB2E}">
      <dsp:nvSpPr>
        <dsp:cNvPr id="0" name=""/>
        <dsp:cNvSpPr/>
      </dsp:nvSpPr>
      <dsp:spPr>
        <a:xfrm>
          <a:off x="0" y="807912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296"/>
                <a:satOff val="-1492"/>
                <a:lumOff val="14036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2296"/>
                <a:satOff val="-1492"/>
                <a:lumOff val="14036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2296"/>
                <a:satOff val="-1492"/>
                <a:lumOff val="14036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</a:t>
          </a:r>
          <a:r>
            <a:rPr lang="cs-CZ" sz="1900" kern="1200" dirty="0" smtClean="0"/>
            <a:t>: Matra Drozdová </a:t>
          </a:r>
          <a:endParaRPr lang="cs-CZ" sz="1900" kern="1200" dirty="0"/>
        </a:p>
      </dsp:txBody>
      <dsp:txXfrm>
        <a:off x="33641" y="841553"/>
        <a:ext cx="8141629" cy="621847"/>
      </dsp:txXfrm>
    </dsp:sp>
    <dsp:sp modelId="{ABF03533-6AD0-44CD-A08E-C9977356B6A8}">
      <dsp:nvSpPr>
        <dsp:cNvPr id="0" name=""/>
        <dsp:cNvSpPr/>
      </dsp:nvSpPr>
      <dsp:spPr>
        <a:xfrm>
          <a:off x="0" y="1551762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4591"/>
                <a:satOff val="-2984"/>
                <a:lumOff val="2807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124591"/>
                <a:satOff val="-2984"/>
                <a:lumOff val="2807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124591"/>
                <a:satOff val="-2984"/>
                <a:lumOff val="2807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VY_32_INOVACE_14AJ_4tr_SLOVICKA4.</a:t>
          </a:r>
          <a:endParaRPr lang="cs-CZ" sz="1900" kern="1200" dirty="0"/>
        </a:p>
      </dsp:txBody>
      <dsp:txXfrm>
        <a:off x="33641" y="1585403"/>
        <a:ext cx="8141629" cy="621847"/>
      </dsp:txXfrm>
    </dsp:sp>
    <dsp:sp modelId="{1C4BCB69-D3A6-4CCF-9871-D9B9359B8159}">
      <dsp:nvSpPr>
        <dsp:cNvPr id="0" name=""/>
        <dsp:cNvSpPr/>
      </dsp:nvSpPr>
      <dsp:spPr>
        <a:xfrm>
          <a:off x="0" y="2295612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86887"/>
                <a:satOff val="-4476"/>
                <a:lumOff val="42109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186887"/>
                <a:satOff val="-4476"/>
                <a:lumOff val="42109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186887"/>
                <a:satOff val="-4476"/>
                <a:lumOff val="42109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dirty="0" smtClean="0"/>
            <a:t>: Procvičování slovíček 4.lekce</a:t>
          </a:r>
          <a:endParaRPr lang="cs-CZ" sz="1900" kern="1200" dirty="0"/>
        </a:p>
      </dsp:txBody>
      <dsp:txXfrm>
        <a:off x="33641" y="2329253"/>
        <a:ext cx="8141629" cy="621847"/>
      </dsp:txXfrm>
    </dsp:sp>
    <dsp:sp modelId="{97CBBA99-26B9-4E2D-BA76-BF47FEBF0134}">
      <dsp:nvSpPr>
        <dsp:cNvPr id="0" name=""/>
        <dsp:cNvSpPr/>
      </dsp:nvSpPr>
      <dsp:spPr>
        <a:xfrm>
          <a:off x="0" y="3039461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4591"/>
                <a:satOff val="-2984"/>
                <a:lumOff val="2807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124591"/>
                <a:satOff val="-2984"/>
                <a:lumOff val="2807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124591"/>
                <a:satOff val="-2984"/>
                <a:lumOff val="2807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</a:t>
          </a:r>
          <a:r>
            <a:rPr lang="cs-CZ" sz="1900" kern="1200" dirty="0" smtClean="0"/>
            <a:t>projektu: 01</a:t>
          </a:r>
          <a:endParaRPr lang="cs-CZ" sz="1900" kern="1200" dirty="0"/>
        </a:p>
      </dsp:txBody>
      <dsp:txXfrm>
        <a:off x="33641" y="3073102"/>
        <a:ext cx="8141629" cy="621847"/>
      </dsp:txXfrm>
    </dsp:sp>
    <dsp:sp modelId="{B1DDF1AD-3BC2-43B8-A8D0-A33120EFAF7C}">
      <dsp:nvSpPr>
        <dsp:cNvPr id="0" name=""/>
        <dsp:cNvSpPr/>
      </dsp:nvSpPr>
      <dsp:spPr>
        <a:xfrm>
          <a:off x="0" y="3783311"/>
          <a:ext cx="8208911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296"/>
                <a:satOff val="-1492"/>
                <a:lumOff val="14036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2296"/>
                <a:satOff val="-1492"/>
                <a:lumOff val="14036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2296"/>
                <a:satOff val="-1492"/>
                <a:lumOff val="14036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Vytvořeno: </a:t>
          </a:r>
          <a:r>
            <a:rPr lang="cs-CZ" sz="1900" kern="1200" dirty="0" smtClean="0"/>
            <a:t>27.10.2012 </a:t>
          </a:r>
          <a:endParaRPr lang="cs-CZ" sz="1900" kern="1200" dirty="0"/>
        </a:p>
      </dsp:txBody>
      <dsp:txXfrm>
        <a:off x="33641" y="3816952"/>
        <a:ext cx="8141629" cy="621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CDAF337-3B2D-441F-8564-58BB384C524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7380660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41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4.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4.lekce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2)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spojování slovíček, přiřazování slovíček k obrázkům, napiš co vidíš.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60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9"/>
            <a:ext cx="7408333" cy="1872207"/>
          </a:xfrm>
        </p:spPr>
        <p:txBody>
          <a:bodyPr numCol="1">
            <a:normAutofit fontScale="92500" lnSpcReduction="20000"/>
          </a:bodyPr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endParaRPr lang="cs-CZ" sz="4800" dirty="0"/>
          </a:p>
          <a:p>
            <a:pPr algn="ctr"/>
            <a:r>
              <a:rPr lang="cs-CZ" sz="4800" dirty="0" smtClean="0"/>
              <a:t> Doplň </a:t>
            </a:r>
            <a:r>
              <a:rPr lang="cs-CZ" sz="5200" dirty="0" smtClean="0"/>
              <a:t>tabulku </a:t>
            </a:r>
            <a:r>
              <a:rPr lang="cs-CZ" sz="4800" dirty="0" smtClean="0"/>
              <a:t>slovíček</a:t>
            </a:r>
            <a:endParaRPr lang="cs-CZ" sz="4800" dirty="0"/>
          </a:p>
        </p:txBody>
      </p:sp>
      <p:pic>
        <p:nvPicPr>
          <p:cNvPr id="2050" name="Picture 2" descr="C:\Users\0MGM\AppData\Local\Microsoft\Windows\Temporary Internet Files\Content.IE5\87VJMC98\MC9004357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65104"/>
            <a:ext cx="1728192" cy="172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0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4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7373373"/>
              </p:ext>
            </p:extLst>
          </p:nvPr>
        </p:nvGraphicFramePr>
        <p:xfrm>
          <a:off x="755576" y="1916832"/>
          <a:ext cx="7480872" cy="4266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0218"/>
                <a:gridCol w="1870218"/>
                <a:gridCol w="1870218"/>
                <a:gridCol w="1870218"/>
              </a:tblGrid>
              <a:tr h="246027"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dělat, udělat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policie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paper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top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koláč, dort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někdo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open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something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stolní tenis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skrývat se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hold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carry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pláž, břeh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příběh</a:t>
                      </a:r>
                      <a:r>
                        <a:rPr lang="cs-CZ" baseline="0" dirty="0" smtClean="0"/>
                        <a:t>, pohádka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smuggler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drive a car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odcházet, opustit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ven, pryč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American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outside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31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dirty="0" smtClean="0"/>
          </a:p>
          <a:p>
            <a:pPr algn="ctr"/>
            <a:r>
              <a:rPr lang="cs-CZ" sz="4400" dirty="0" smtClean="0"/>
              <a:t>Přiřaď k sobě správná slovíčka (k dvojici napiš stejná čísla )</a:t>
            </a:r>
            <a:endParaRPr lang="cs-CZ" sz="4400" dirty="0"/>
          </a:p>
        </p:txBody>
      </p:sp>
      <p:pic>
        <p:nvPicPr>
          <p:cNvPr id="3075" name="Picture 3" descr="C:\Users\0MGM\AppData\Local\Microsoft\Windows\Temporary Internet Files\Content.IE5\MEE4139E\MP9004313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609706"/>
            <a:ext cx="2160240" cy="1405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62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4464496"/>
          </a:xfrm>
        </p:spPr>
        <p:txBody>
          <a:bodyPr numCol="2">
            <a:noAutofit/>
          </a:bodyPr>
          <a:lstStyle/>
          <a:p>
            <a:r>
              <a:rPr lang="cs-CZ" sz="2000" dirty="0" smtClean="0"/>
              <a:t> make</a:t>
            </a:r>
            <a:endParaRPr lang="cs-CZ" sz="2000" dirty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somebody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attack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beach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cake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leave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out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police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story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table </a:t>
            </a:r>
            <a:r>
              <a:rPr lang="cs-CZ" sz="2000" dirty="0" err="1" smtClean="0"/>
              <a:t>tennis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outside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err="1" smtClean="0"/>
              <a:t>hide</a:t>
            </a:r>
            <a:endParaRPr lang="cs-CZ" sz="2000" dirty="0" smtClean="0"/>
          </a:p>
          <a:p>
            <a:r>
              <a:rPr lang="cs-CZ" sz="2000" dirty="0" smtClean="0"/>
              <a:t> odcházet, opustit</a:t>
            </a:r>
          </a:p>
          <a:p>
            <a:r>
              <a:rPr lang="cs-CZ" sz="2000" dirty="0" smtClean="0"/>
              <a:t> skrývat se</a:t>
            </a:r>
          </a:p>
          <a:p>
            <a:r>
              <a:rPr lang="cs-CZ" sz="2000" dirty="0" smtClean="0"/>
              <a:t> venku</a:t>
            </a:r>
          </a:p>
          <a:p>
            <a:r>
              <a:rPr lang="cs-CZ" sz="2000" dirty="0" smtClean="0"/>
              <a:t> udělat, dělat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policie</a:t>
            </a:r>
          </a:p>
          <a:p>
            <a:r>
              <a:rPr lang="cs-CZ" sz="2000" dirty="0" smtClean="0"/>
              <a:t> stolní tenis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břeh, pláž</a:t>
            </a:r>
          </a:p>
          <a:p>
            <a:r>
              <a:rPr lang="cs-CZ" sz="2000" dirty="0" smtClean="0"/>
              <a:t> dort, koláč </a:t>
            </a:r>
          </a:p>
          <a:p>
            <a:r>
              <a:rPr lang="cs-CZ" sz="2000" dirty="0" smtClean="0"/>
              <a:t> zaútočit napadnout  </a:t>
            </a:r>
          </a:p>
          <a:p>
            <a:r>
              <a:rPr lang="cs-CZ" sz="2000" dirty="0" smtClean="0"/>
              <a:t> příběh</a:t>
            </a:r>
          </a:p>
          <a:p>
            <a:r>
              <a:rPr lang="cs-CZ" sz="2000" dirty="0" smtClean="0"/>
              <a:t> ven, pryč </a:t>
            </a:r>
          </a:p>
          <a:p>
            <a:r>
              <a:rPr lang="cs-CZ" sz="2000" dirty="0" smtClean="0"/>
              <a:t> někdo, kdosi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7559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420887"/>
            <a:ext cx="7408333" cy="3705275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k obrázkům anglický význam</a:t>
            </a:r>
            <a:endParaRPr lang="cs-CZ" sz="3600" dirty="0"/>
          </a:p>
        </p:txBody>
      </p:sp>
      <p:pic>
        <p:nvPicPr>
          <p:cNvPr id="4099" name="Picture 3" descr="C:\Users\0MGM\AppData\Local\Microsoft\Windows\Temporary Internet Files\Content.IE5\IAUGW1VP\MP9004306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05064"/>
            <a:ext cx="2732922" cy="181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10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82356"/>
            <a:ext cx="8229600" cy="1252728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07368" y="3278444"/>
            <a:ext cx="1615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04771" y="3255383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13297" y="3278444"/>
            <a:ext cx="1631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60932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45516" y="6075159"/>
            <a:ext cx="223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97496" y="6093296"/>
            <a:ext cx="1804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pic>
        <p:nvPicPr>
          <p:cNvPr id="1027" name="Picture 3" descr="C:\Users\0MGM\AppData\Local\Microsoft\Windows\Temporary Internet Files\Content.IE5\2LLENVAC\MP9003829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727" y="4271175"/>
            <a:ext cx="2192288" cy="156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MEE4139E\MC9001977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368" y="1669795"/>
            <a:ext cx="1683945" cy="147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MGM\AppData\Local\Microsoft\Windows\Temporary Internet Files\Content.IE5\DE4CGPLA\MC9004262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825" y="1897517"/>
            <a:ext cx="2102076" cy="117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0MGM\AppData\Local\Microsoft\Windows\Temporary Internet Files\Content.IE5\K0O7W0UI\MP9003138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591" y="3955134"/>
            <a:ext cx="1531960" cy="197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NI0M4XV6\MP90044253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01670"/>
            <a:ext cx="2327341" cy="154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0MGM\AppData\Local\Microsoft\Windows\Temporary Internet Files\Content.IE5\O6WTK7WX\MC90023252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42" y="1669796"/>
            <a:ext cx="1827387" cy="155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4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492897"/>
            <a:ext cx="7408333" cy="363326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anglicky </a:t>
            </a:r>
            <a:r>
              <a:rPr lang="cs-CZ" sz="3600" dirty="0" smtClean="0"/>
              <a:t>všechno </a:t>
            </a:r>
            <a:r>
              <a:rPr lang="cs-CZ" sz="3600" dirty="0" smtClean="0"/>
              <a:t>co vidíš</a:t>
            </a:r>
            <a:endParaRPr lang="cs-CZ" sz="3600" dirty="0"/>
          </a:p>
        </p:txBody>
      </p:sp>
      <p:pic>
        <p:nvPicPr>
          <p:cNvPr id="5122" name="Picture 2" descr="C:\Users\0MGM\AppData\Local\Microsoft\Windows\Temporary Internet Files\Content.IE5\NI0M4XV6\MP9004393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05064"/>
            <a:ext cx="252028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90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133795"/>
              </p:ext>
            </p:extLst>
          </p:nvPr>
        </p:nvGraphicFramePr>
        <p:xfrm>
          <a:off x="1705616" y="5157192"/>
          <a:ext cx="5927088" cy="1483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772"/>
                <a:gridCol w="1481772"/>
                <a:gridCol w="1481772"/>
                <a:gridCol w="1481772"/>
              </a:tblGrid>
              <a:tr h="370841"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see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1423"/>
            <a:ext cx="3456384" cy="47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Ilustrace</a:t>
            </a:r>
            <a:r>
              <a:rPr lang="cs-CZ" dirty="0">
                <a:solidFill>
                  <a:srgbClr val="0070C0"/>
                </a:solidFill>
              </a:rPr>
              <a:t>: </a:t>
            </a:r>
            <a:r>
              <a:rPr lang="cs-CZ" dirty="0" smtClean="0">
                <a:solidFill>
                  <a:srgbClr val="0070C0"/>
                </a:solidFill>
              </a:rPr>
              <a:t>office.microsoft.com</a:t>
            </a:r>
          </a:p>
          <a:p>
            <a:r>
              <a:rPr lang="cs-CZ" dirty="0">
                <a:solidFill>
                  <a:srgbClr val="0070C0"/>
                </a:solidFill>
              </a:rPr>
              <a:t>http://pixabay.com/cs/modr%C3%A1-lid%C3%A9-%C4%8Dlov%C4%9Bk-tv%C3%A1%C5%99e-obli%C4%8Dej-31607/</a:t>
            </a:r>
            <a:endParaRPr lang="cs-CZ" dirty="0">
              <a:solidFill>
                <a:srgbClr val="0070C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7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205</TotalTime>
  <Words>262</Words>
  <Application>Microsoft Office PowerPoint</Application>
  <PresentationFormat>Předvádění na obrazovce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   </vt:lpstr>
      <vt:lpstr>Anotace</vt:lpstr>
      <vt:lpstr>Vocabulary unit 4</vt:lpstr>
      <vt:lpstr>Vocabulary unit 4</vt:lpstr>
      <vt:lpstr>Vocabulary unit 4</vt:lpstr>
      <vt:lpstr>Vocabulary unit 4</vt:lpstr>
      <vt:lpstr>Vocabulary unit 4</vt:lpstr>
      <vt:lpstr>Vocabulary unit 4</vt:lpstr>
      <vt:lpstr>Vocabulary unit 4</vt:lpstr>
      <vt:lpstr>   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28</cp:revision>
  <dcterms:created xsi:type="dcterms:W3CDTF">2012-09-27T12:50:30Z</dcterms:created>
  <dcterms:modified xsi:type="dcterms:W3CDTF">2012-11-28T20:37:55Z</dcterms:modified>
</cp:coreProperties>
</file>