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0"/>
  </p:notesMasterIdLst>
  <p:sldIdLst>
    <p:sldId id="256" r:id="rId2"/>
    <p:sldId id="257" r:id="rId3"/>
    <p:sldId id="269" r:id="rId4"/>
    <p:sldId id="267" r:id="rId5"/>
    <p:sldId id="268" r:id="rId6"/>
    <p:sldId id="270" r:id="rId7"/>
    <p:sldId id="272" r:id="rId8"/>
    <p:sldId id="273" r:id="rId9"/>
    <p:sldId id="274" r:id="rId10"/>
    <p:sldId id="275" r:id="rId11"/>
    <p:sldId id="276" r:id="rId12"/>
    <p:sldId id="277" r:id="rId13"/>
    <p:sldId id="278" r:id="rId14"/>
    <p:sldId id="279" r:id="rId15"/>
    <p:sldId id="280" r:id="rId16"/>
    <p:sldId id="281" r:id="rId17"/>
    <p:sldId id="282" r:id="rId18"/>
    <p:sldId id="266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/>
            <a:t>Název školy: </a:t>
          </a:r>
          <a:r>
            <a:rPr lang="cs-CZ" sz="1600" dirty="0" smtClean="0"/>
            <a:t>Dětský domov, Základní škola praktická, Praktická škola a Školní jídelna, Dlažkovice 1, příspěvková organizace 411 15 Třebívlice</a:t>
          </a:r>
          <a:r>
            <a:rPr lang="cs-CZ" sz="1300" dirty="0" smtClean="0"/>
            <a:t>    </a:t>
          </a:r>
          <a:endParaRPr lang="cs-CZ" sz="13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 smtClean="0"/>
            <a:t>Autor: PhDr. Hana Kindlová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VY_32_INOVACE_14_M_Kindlová_porovnávání zlomků s číslem 1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</a:t>
          </a:r>
          <a:r>
            <a:rPr lang="cs-CZ" sz="1600" dirty="0" smtClean="0"/>
            <a:t>Porovnávání zlomků s číslem 1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pPr algn="l"/>
          <a:r>
            <a:rPr lang="cs-CZ" sz="1600" dirty="0"/>
            <a:t>Číslo projektu</a:t>
          </a:r>
          <a:r>
            <a:rPr lang="cs-CZ" sz="1600" smtClean="0"/>
            <a:t>: cz.1.07/1.4.00/21.2189</a:t>
          </a:r>
          <a:endParaRPr lang="cs-CZ" sz="16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ScaleY="114263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471" custLinFactNeighborY="6356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131180"/>
          <a:ext cx="4579708" cy="457970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289854" y="131180"/>
          <a:ext cx="5342993" cy="45797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</a:t>
          </a:r>
          <a:r>
            <a:rPr lang="cs-CZ" sz="1600" kern="1200" dirty="0" smtClean="0"/>
            <a:t>Dětský domov, Základní škola praktická, Praktická škola a Školní jídelna, Dlažkovice 1, příspěvková organizace 411 15 Třebívlice</a:t>
          </a:r>
          <a:r>
            <a:rPr lang="cs-CZ" sz="1300" kern="1200" dirty="0" smtClean="0"/>
            <a:t>    </a:t>
          </a:r>
          <a:endParaRPr lang="cs-CZ" sz="1300" kern="1200" dirty="0"/>
        </a:p>
      </dsp:txBody>
      <dsp:txXfrm>
        <a:off x="2289854" y="131180"/>
        <a:ext cx="5342993" cy="732753"/>
      </dsp:txXfrm>
    </dsp:sp>
    <dsp:sp modelId="{851BB866-B6AE-4566-893F-4C635BA974FC}">
      <dsp:nvSpPr>
        <dsp:cNvPr id="0" name=""/>
        <dsp:cNvSpPr/>
      </dsp:nvSpPr>
      <dsp:spPr>
        <a:xfrm>
          <a:off x="480869" y="863933"/>
          <a:ext cx="3617969" cy="361796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289854" y="863933"/>
          <a:ext cx="5342993" cy="361796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PhDr. Hana Kindlová</a:t>
          </a:r>
          <a:endParaRPr lang="cs-CZ" sz="1600" kern="1200" dirty="0"/>
        </a:p>
      </dsp:txBody>
      <dsp:txXfrm>
        <a:off x="2289854" y="863933"/>
        <a:ext cx="5342993" cy="732753"/>
      </dsp:txXfrm>
    </dsp:sp>
    <dsp:sp modelId="{902074E1-B931-4618-97F1-FADBE82E9C3C}">
      <dsp:nvSpPr>
        <dsp:cNvPr id="0" name=""/>
        <dsp:cNvSpPr/>
      </dsp:nvSpPr>
      <dsp:spPr>
        <a:xfrm>
          <a:off x="961738" y="1596686"/>
          <a:ext cx="2656231" cy="26562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289854" y="1407257"/>
          <a:ext cx="5342993" cy="30350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VY_32_INOVACE_14_M_Kindlová_porovnávání zlomků s číslem 1</a:t>
          </a:r>
          <a:endParaRPr lang="cs-CZ" sz="1600" kern="1200" dirty="0"/>
        </a:p>
      </dsp:txBody>
      <dsp:txXfrm>
        <a:off x="2289854" y="1407257"/>
        <a:ext cx="5342993" cy="837266"/>
      </dsp:txXfrm>
    </dsp:sp>
    <dsp:sp modelId="{648967D3-ED80-4214-8D87-4E7012561E4A}">
      <dsp:nvSpPr>
        <dsp:cNvPr id="0" name=""/>
        <dsp:cNvSpPr/>
      </dsp:nvSpPr>
      <dsp:spPr>
        <a:xfrm>
          <a:off x="1442608" y="2329440"/>
          <a:ext cx="1694492" cy="16944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289854" y="2437142"/>
          <a:ext cx="5342993" cy="1694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</a:t>
          </a:r>
          <a:r>
            <a:rPr lang="cs-CZ" sz="1600" kern="1200" dirty="0" smtClean="0"/>
            <a:t>Porovnávání zlomků s číslem 1</a:t>
          </a:r>
          <a:endParaRPr lang="cs-CZ" sz="1600" kern="1200" dirty="0"/>
        </a:p>
      </dsp:txBody>
      <dsp:txXfrm>
        <a:off x="2289854" y="2437142"/>
        <a:ext cx="5342993" cy="732753"/>
      </dsp:txXfrm>
    </dsp:sp>
    <dsp:sp modelId="{6821E7C9-5E4B-45FA-8F82-01E6F26FAA25}">
      <dsp:nvSpPr>
        <dsp:cNvPr id="0" name=""/>
        <dsp:cNvSpPr/>
      </dsp:nvSpPr>
      <dsp:spPr>
        <a:xfrm>
          <a:off x="1923477" y="3062193"/>
          <a:ext cx="732753" cy="732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289854" y="3062193"/>
          <a:ext cx="5342993" cy="732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smtClean="0"/>
            <a:t>: cz.1.07/1.4.00/21.2189</a:t>
          </a:r>
          <a:endParaRPr lang="cs-CZ" sz="1600" kern="1200" dirty="0"/>
        </a:p>
      </dsp:txBody>
      <dsp:txXfrm>
        <a:off x="2289854" y="3062193"/>
        <a:ext cx="5342993" cy="732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E233CD-FEA0-4727-A3F0-C0D3F3412071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003ABE-521C-41F5-B5A5-628845D303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7142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36517053"/>
              </p:ext>
            </p:extLst>
          </p:nvPr>
        </p:nvGraphicFramePr>
        <p:xfrm>
          <a:off x="1115616" y="1484784"/>
          <a:ext cx="7632848" cy="4842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30633" y="5277862"/>
            <a:ext cx="346508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 </a:t>
            </a:r>
            <a:r>
              <a:rPr lang="cs-CZ" sz="1600" dirty="0" smtClean="0"/>
              <a:t>28.11.2012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20688"/>
            <a:ext cx="7384666" cy="1008112"/>
          </a:xfrm>
          <a:ln>
            <a:solidFill>
              <a:schemeClr val="accent1"/>
            </a:solidFill>
          </a:ln>
        </p:spPr>
        <p:txBody>
          <a:bodyPr>
            <a:normAutofit fontScale="90000"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Anotace A METODICKÝ POKYN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72816"/>
            <a:ext cx="7704856" cy="3797009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 určen pro žáky 8. ročníku ZŠP.</a:t>
            </a:r>
          </a:p>
          <a:p>
            <a:r>
              <a:rPr lang="cs-CZ" dirty="0" smtClean="0"/>
              <a:t>Využitelný pro práci s interaktivní tabulí.</a:t>
            </a:r>
          </a:p>
          <a:p>
            <a:r>
              <a:rPr lang="cs-CZ" dirty="0"/>
              <a:t>P</a:t>
            </a:r>
            <a:r>
              <a:rPr lang="cs-CZ" dirty="0" smtClean="0"/>
              <a:t>rezentace je věnována pochopení porovnávání zlomků s číslem 1.</a:t>
            </a:r>
          </a:p>
          <a:p>
            <a:r>
              <a:rPr lang="cs-CZ" dirty="0" smtClean="0"/>
              <a:t>Využívání</a:t>
            </a:r>
            <a:r>
              <a:rPr lang="cs-CZ" dirty="0" smtClean="0"/>
              <a:t> </a:t>
            </a:r>
            <a:r>
              <a:rPr lang="cs-CZ" dirty="0" smtClean="0"/>
              <a:t>informační technologie.</a:t>
            </a:r>
          </a:p>
          <a:p>
            <a:r>
              <a:rPr lang="cs-CZ" dirty="0" smtClean="0"/>
              <a:t>Aktivita žáků – práce na </a:t>
            </a:r>
            <a:r>
              <a:rPr lang="cs-CZ" dirty="0" smtClean="0"/>
              <a:t>IT</a:t>
            </a:r>
            <a:r>
              <a:rPr lang="cs-CZ" dirty="0"/>
              <a:t> </a:t>
            </a:r>
            <a:r>
              <a:rPr lang="cs-CZ" dirty="0" smtClean="0"/>
              <a:t>– procvičování. Zde naleznete v pravém dolním rohu hypertextové odkazy. Kliknutím na  ně zkontrolujete správnost nebo se navrátíte zpět, kde jste skončili.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836712"/>
            <a:ext cx="813690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POROVNÁVÁNÍ ZLOMKŮ           S ČÍSLEM 1 </a:t>
            </a:r>
          </a:p>
        </p:txBody>
      </p:sp>
      <p:sp>
        <p:nvSpPr>
          <p:cNvPr id="4" name="Obdélník 3"/>
          <p:cNvSpPr/>
          <p:nvPr/>
        </p:nvSpPr>
        <p:spPr>
          <a:xfrm>
            <a:off x="827584" y="3212976"/>
            <a:ext cx="913408" cy="89404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3491880" y="3477011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4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491880" y="4146948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4</a:t>
            </a:r>
            <a:endParaRPr lang="cs-CZ" sz="3600" dirty="0"/>
          </a:p>
        </p:txBody>
      </p:sp>
      <p:cxnSp>
        <p:nvCxnSpPr>
          <p:cNvPr id="21" name="Přímá spojnice 20"/>
          <p:cNvCxnSpPr/>
          <p:nvPr/>
        </p:nvCxnSpPr>
        <p:spPr>
          <a:xfrm>
            <a:off x="3491880" y="4140804"/>
            <a:ext cx="10081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4932040" y="3857210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940152" y="3827866"/>
            <a:ext cx="25562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 celek</a:t>
            </a:r>
            <a:endParaRPr lang="cs-CZ" sz="3600" dirty="0"/>
          </a:p>
        </p:txBody>
      </p:sp>
      <p:sp>
        <p:nvSpPr>
          <p:cNvPr id="24" name="Obdélník 23"/>
          <p:cNvSpPr/>
          <p:nvPr/>
        </p:nvSpPr>
        <p:spPr>
          <a:xfrm>
            <a:off x="1753142" y="3218695"/>
            <a:ext cx="913408" cy="89404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827584" y="4120944"/>
            <a:ext cx="913408" cy="89404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753142" y="4120944"/>
            <a:ext cx="913408" cy="89404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960252" y="3289209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1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885810" y="3310218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1</a:t>
            </a:r>
            <a:endParaRPr lang="cs-CZ" sz="2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979921" y="4180830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1</a:t>
            </a:r>
            <a:endParaRPr lang="cs-CZ" sz="2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885810" y="4170474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1</a:t>
            </a:r>
            <a:endParaRPr lang="cs-CZ" sz="2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950228" y="3657155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4</a:t>
            </a:r>
            <a:endParaRPr lang="cs-CZ" sz="2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885456" y="3717929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4</a:t>
            </a:r>
            <a:endParaRPr lang="cs-CZ" sz="2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961347" y="4551995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4</a:t>
            </a:r>
            <a:endParaRPr lang="cs-CZ" sz="2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885456" y="4551995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4</a:t>
            </a:r>
            <a:endParaRPr lang="cs-CZ" sz="2000" dirty="0"/>
          </a:p>
        </p:txBody>
      </p:sp>
      <p:cxnSp>
        <p:nvCxnSpPr>
          <p:cNvPr id="36" name="Přímá spojnice 35"/>
          <p:cNvCxnSpPr/>
          <p:nvPr/>
        </p:nvCxnSpPr>
        <p:spPr>
          <a:xfrm>
            <a:off x="1130248" y="3689319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2065476" y="3710328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2065476" y="4570584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1130248" y="4580332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90285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3212976"/>
            <a:ext cx="913408" cy="89404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4436330" y="3489264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/>
              <a:t>3</a:t>
            </a:r>
            <a:endParaRPr lang="cs-CZ" sz="36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436330" y="4166002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4</a:t>
            </a:r>
            <a:endParaRPr lang="cs-CZ" sz="3600" b="1" dirty="0"/>
          </a:p>
        </p:txBody>
      </p:sp>
      <p:cxnSp>
        <p:nvCxnSpPr>
          <p:cNvPr id="21" name="Přímá spojnice 20"/>
          <p:cNvCxnSpPr/>
          <p:nvPr/>
        </p:nvCxnSpPr>
        <p:spPr>
          <a:xfrm>
            <a:off x="4449154" y="4133093"/>
            <a:ext cx="10081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5543039" y="3322190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/>
              <a:t>‹</a:t>
            </a:r>
            <a:endParaRPr lang="cs-CZ" sz="9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228184" y="3800176"/>
            <a:ext cx="25562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</a:t>
            </a:r>
            <a:r>
              <a:rPr lang="cs-CZ" sz="3600" dirty="0" smtClean="0"/>
              <a:t> celek</a:t>
            </a:r>
            <a:endParaRPr lang="cs-CZ" sz="3600" dirty="0"/>
          </a:p>
        </p:txBody>
      </p:sp>
      <p:sp>
        <p:nvSpPr>
          <p:cNvPr id="25" name="Obdélník 24"/>
          <p:cNvSpPr/>
          <p:nvPr/>
        </p:nvSpPr>
        <p:spPr>
          <a:xfrm>
            <a:off x="827584" y="4120944"/>
            <a:ext cx="913408" cy="89404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753142" y="4120944"/>
            <a:ext cx="913408" cy="89404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960252" y="3289209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1</a:t>
            </a:r>
            <a:endParaRPr lang="cs-CZ" sz="2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979921" y="4180830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1</a:t>
            </a:r>
            <a:endParaRPr lang="cs-CZ" sz="2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885810" y="4170474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1</a:t>
            </a:r>
            <a:endParaRPr lang="cs-CZ" sz="2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950228" y="3657155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4</a:t>
            </a:r>
            <a:endParaRPr lang="cs-CZ" sz="2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961347" y="4551995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4</a:t>
            </a:r>
            <a:endParaRPr lang="cs-CZ" sz="2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885456" y="4551995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4</a:t>
            </a:r>
            <a:endParaRPr lang="cs-CZ" sz="2000" dirty="0"/>
          </a:p>
        </p:txBody>
      </p:sp>
      <p:cxnSp>
        <p:nvCxnSpPr>
          <p:cNvPr id="36" name="Přímá spojnice 35"/>
          <p:cNvCxnSpPr/>
          <p:nvPr/>
        </p:nvCxnSpPr>
        <p:spPr>
          <a:xfrm>
            <a:off x="1130248" y="3689319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2065476" y="4570584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1130248" y="4580332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Obdélník 40"/>
          <p:cNvSpPr/>
          <p:nvPr/>
        </p:nvSpPr>
        <p:spPr>
          <a:xfrm>
            <a:off x="767981" y="764704"/>
            <a:ext cx="913408" cy="89404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1683820" y="764704"/>
            <a:ext cx="913408" cy="89404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767981" y="1681251"/>
            <a:ext cx="913408" cy="89404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1681389" y="1681251"/>
            <a:ext cx="913408" cy="89404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766396" y="1718190"/>
            <a:ext cx="913408" cy="89404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6" name="Přímá spojnice 45"/>
          <p:cNvCxnSpPr/>
          <p:nvPr/>
        </p:nvCxnSpPr>
        <p:spPr>
          <a:xfrm>
            <a:off x="3079084" y="2102997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900649" y="811616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1</a:t>
            </a:r>
            <a:endParaRPr lang="cs-CZ" sz="20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1814057" y="811616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1</a:t>
            </a:r>
            <a:endParaRPr lang="cs-CZ" sz="20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893704" y="1702260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1</a:t>
            </a:r>
            <a:endParaRPr lang="cs-CZ" sz="20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1800636" y="1728163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1</a:t>
            </a:r>
            <a:endParaRPr lang="cs-CZ" sz="20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2935068" y="1694704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1</a:t>
            </a:r>
            <a:endParaRPr lang="cs-CZ" sz="20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1829931" y="1189663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4</a:t>
            </a:r>
            <a:endParaRPr lang="cs-CZ" sz="20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900649" y="1211726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4</a:t>
            </a:r>
            <a:endParaRPr lang="cs-CZ" sz="20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887968" y="2082951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4</a:t>
            </a:r>
            <a:endParaRPr lang="cs-CZ" sz="20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1818654" y="2094814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4</a:t>
            </a:r>
            <a:endParaRPr lang="cs-CZ" sz="20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2935068" y="2118645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4</a:t>
            </a:r>
            <a:endParaRPr lang="cs-CZ" sz="2000" dirty="0"/>
          </a:p>
        </p:txBody>
      </p:sp>
      <p:cxnSp>
        <p:nvCxnSpPr>
          <p:cNvPr id="58" name="Přímá spojnice 57"/>
          <p:cNvCxnSpPr/>
          <p:nvPr/>
        </p:nvCxnSpPr>
        <p:spPr>
          <a:xfrm>
            <a:off x="2008393" y="2128273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1080669" y="2102997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2009951" y="1233764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1067988" y="1233764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ovéPole 61"/>
          <p:cNvSpPr txBox="1"/>
          <p:nvPr/>
        </p:nvSpPr>
        <p:spPr>
          <a:xfrm>
            <a:off x="4535996" y="940808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5</a:t>
            </a:r>
            <a:endParaRPr lang="cs-CZ" sz="3600" b="1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4534927" y="1672369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4</a:t>
            </a:r>
            <a:endParaRPr lang="cs-CZ" sz="3600" b="1" dirty="0"/>
          </a:p>
        </p:txBody>
      </p:sp>
      <p:sp>
        <p:nvSpPr>
          <p:cNvPr id="64" name="TextovéPole 63"/>
          <p:cNvSpPr txBox="1"/>
          <p:nvPr/>
        </p:nvSpPr>
        <p:spPr>
          <a:xfrm rot="10800000">
            <a:off x="5544108" y="913401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/>
              <a:t>‹</a:t>
            </a:r>
            <a:endParaRPr lang="cs-CZ" sz="9600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6228184" y="1263974"/>
            <a:ext cx="25562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</a:t>
            </a:r>
            <a:r>
              <a:rPr lang="cs-CZ" sz="3600" dirty="0" smtClean="0"/>
              <a:t> celek</a:t>
            </a:r>
            <a:endParaRPr lang="cs-CZ" sz="3600" dirty="0"/>
          </a:p>
        </p:txBody>
      </p:sp>
      <p:cxnSp>
        <p:nvCxnSpPr>
          <p:cNvPr id="66" name="Přímá spojnice 65"/>
          <p:cNvCxnSpPr/>
          <p:nvPr/>
        </p:nvCxnSpPr>
        <p:spPr>
          <a:xfrm>
            <a:off x="4534927" y="1611836"/>
            <a:ext cx="10081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44955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836712"/>
            <a:ext cx="7992888" cy="35702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PROCVIČOVÁNÍ</a:t>
            </a:r>
          </a:p>
          <a:p>
            <a:pPr algn="ctr"/>
            <a:endParaRPr lang="cs-CZ" sz="4000" b="1" cap="all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  <a:p>
            <a:pPr algn="ctr"/>
            <a:endParaRPr lang="cs-CZ" sz="4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  <a:p>
            <a:pPr algn="ctr"/>
            <a:r>
              <a:rPr lang="cs-CZ" sz="4000" b="1" cap="all" dirty="0" smtClean="0">
                <a:ln w="0"/>
                <a:solidFill>
                  <a:srgbClr val="92D050"/>
                </a:solidFill>
                <a:effectLst>
                  <a:reflection blurRad="12700" stA="50000" endPos="50000" dist="5000" dir="5400000" sy="-100000" rotWithShape="0"/>
                </a:effectLst>
              </a:rPr>
              <a:t>Doplň znaménka nerovnosti      </a:t>
            </a:r>
            <a:endParaRPr lang="cs-CZ" sz="4000" b="1" cap="all" dirty="0">
              <a:ln w="0"/>
              <a:solidFill>
                <a:srgbClr val="92D05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 rot="10800000">
            <a:off x="1926918" y="4725144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/>
              <a:t>‹</a:t>
            </a:r>
            <a:endParaRPr lang="cs-CZ" sz="9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3968" y="4566320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/>
              <a:t>‹</a:t>
            </a:r>
            <a:endParaRPr lang="cs-CZ" sz="9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60232" y="4566320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=</a:t>
            </a:r>
            <a:endParaRPr lang="cs-CZ" sz="9600" b="1" dirty="0"/>
          </a:p>
        </p:txBody>
      </p:sp>
    </p:spTree>
    <p:extLst>
      <p:ext uri="{BB962C8B-B14F-4D97-AF65-F5344CB8AC3E}">
        <p14:creationId xmlns:p14="http://schemas.microsoft.com/office/powerpoint/2010/main" val="19890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ravoúhlý trojúhelník 17"/>
          <p:cNvSpPr/>
          <p:nvPr/>
        </p:nvSpPr>
        <p:spPr>
          <a:xfrm>
            <a:off x="1282242" y="1002432"/>
            <a:ext cx="914400" cy="914400"/>
          </a:xfrm>
          <a:prstGeom prst="rtTriangl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ravoúhlý trojúhelník 18"/>
          <p:cNvSpPr/>
          <p:nvPr/>
        </p:nvSpPr>
        <p:spPr>
          <a:xfrm rot="5400000">
            <a:off x="1282242" y="1916832"/>
            <a:ext cx="914400" cy="914400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ravoúhlý trojúhelník 19"/>
          <p:cNvSpPr/>
          <p:nvPr/>
        </p:nvSpPr>
        <p:spPr>
          <a:xfrm rot="10800000">
            <a:off x="352775" y="1916832"/>
            <a:ext cx="914400" cy="914400"/>
          </a:xfrm>
          <a:prstGeom prst="rtTriangl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ravoúhlý trojúhelník 20"/>
          <p:cNvSpPr/>
          <p:nvPr/>
        </p:nvSpPr>
        <p:spPr>
          <a:xfrm rot="16200000">
            <a:off x="352775" y="1002432"/>
            <a:ext cx="914400" cy="914400"/>
          </a:xfrm>
          <a:prstGeom prst="rtTriangl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2975039" y="1132002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cxnSp>
        <p:nvCxnSpPr>
          <p:cNvPr id="30" name="Přímá spojnice 29"/>
          <p:cNvCxnSpPr/>
          <p:nvPr/>
        </p:nvCxnSpPr>
        <p:spPr>
          <a:xfrm>
            <a:off x="4525144" y="332656"/>
            <a:ext cx="0" cy="6192688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363994" y="3356992"/>
            <a:ext cx="8456478" cy="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308304" y="4121657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949251" y="4149080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236296" y="1229270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sp>
        <p:nvSpPr>
          <p:cNvPr id="36" name="Pravoúhlý trojúhelník 35"/>
          <p:cNvSpPr/>
          <p:nvPr/>
        </p:nvSpPr>
        <p:spPr>
          <a:xfrm>
            <a:off x="5588885" y="1028181"/>
            <a:ext cx="914400" cy="914400"/>
          </a:xfrm>
          <a:prstGeom prst="rtTriangl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Pravoúhlý trojúhelník 36"/>
          <p:cNvSpPr/>
          <p:nvPr/>
        </p:nvSpPr>
        <p:spPr>
          <a:xfrm rot="16200000">
            <a:off x="4674485" y="1028181"/>
            <a:ext cx="914400" cy="914400"/>
          </a:xfrm>
          <a:prstGeom prst="rtTriangl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Pravoúhlý trojúhelník 37"/>
          <p:cNvSpPr/>
          <p:nvPr/>
        </p:nvSpPr>
        <p:spPr>
          <a:xfrm rot="10800000">
            <a:off x="4674485" y="1944853"/>
            <a:ext cx="914400" cy="914400"/>
          </a:xfrm>
          <a:prstGeom prst="rtTriangl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Pravoúhlý trojúhelník 38"/>
          <p:cNvSpPr/>
          <p:nvPr/>
        </p:nvSpPr>
        <p:spPr>
          <a:xfrm rot="5400000">
            <a:off x="5591404" y="1944853"/>
            <a:ext cx="914400" cy="914400"/>
          </a:xfrm>
          <a:prstGeom prst="rtTriangl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Pravoúhlý trojúhelník 39"/>
          <p:cNvSpPr/>
          <p:nvPr/>
        </p:nvSpPr>
        <p:spPr>
          <a:xfrm rot="5400000">
            <a:off x="1254073" y="4933910"/>
            <a:ext cx="914400" cy="914400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Pravoúhlý trojúhelník 40"/>
          <p:cNvSpPr/>
          <p:nvPr/>
        </p:nvSpPr>
        <p:spPr>
          <a:xfrm rot="10800000">
            <a:off x="348630" y="4933910"/>
            <a:ext cx="914400" cy="914400"/>
          </a:xfrm>
          <a:prstGeom prst="rtTriangl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Pravoúhlý trojúhelník 41"/>
          <p:cNvSpPr/>
          <p:nvPr/>
        </p:nvSpPr>
        <p:spPr>
          <a:xfrm rot="16200000">
            <a:off x="339673" y="4019510"/>
            <a:ext cx="914400" cy="914400"/>
          </a:xfrm>
          <a:prstGeom prst="rtTriangl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Pravoúhlý trojúhelník 42"/>
          <p:cNvSpPr/>
          <p:nvPr/>
        </p:nvSpPr>
        <p:spPr>
          <a:xfrm>
            <a:off x="1263030" y="4019510"/>
            <a:ext cx="914400" cy="914400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ravoúhlý trojúhelník 43"/>
          <p:cNvSpPr/>
          <p:nvPr/>
        </p:nvSpPr>
        <p:spPr>
          <a:xfrm rot="5400000">
            <a:off x="5591404" y="4959163"/>
            <a:ext cx="914400" cy="914400"/>
          </a:xfrm>
          <a:prstGeom prst="rtTriangl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Pravoúhlý trojúhelník 44"/>
          <p:cNvSpPr/>
          <p:nvPr/>
        </p:nvSpPr>
        <p:spPr>
          <a:xfrm rot="16200000">
            <a:off x="4666344" y="4043345"/>
            <a:ext cx="914400" cy="914400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Pravoúhlý trojúhelník 45"/>
          <p:cNvSpPr/>
          <p:nvPr/>
        </p:nvSpPr>
        <p:spPr>
          <a:xfrm>
            <a:off x="5591404" y="4043345"/>
            <a:ext cx="914400" cy="914400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Pravoúhlý trojúhelník 46"/>
          <p:cNvSpPr/>
          <p:nvPr/>
        </p:nvSpPr>
        <p:spPr>
          <a:xfrm rot="10800000">
            <a:off x="4666344" y="4957745"/>
            <a:ext cx="914400" cy="914400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TextovéPole 47"/>
          <p:cNvSpPr txBox="1"/>
          <p:nvPr/>
        </p:nvSpPr>
        <p:spPr>
          <a:xfrm>
            <a:off x="863322" y="1229270"/>
            <a:ext cx="3907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</a:t>
            </a:r>
            <a:endParaRPr lang="cs-CZ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868982" y="1538975"/>
            <a:ext cx="3907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4</a:t>
            </a:r>
            <a:endParaRPr lang="cs-CZ" b="1" dirty="0"/>
          </a:p>
        </p:txBody>
      </p:sp>
      <p:cxnSp>
        <p:nvCxnSpPr>
          <p:cNvPr id="53" name="Přímá spojnice 52"/>
          <p:cNvCxnSpPr/>
          <p:nvPr/>
        </p:nvCxnSpPr>
        <p:spPr>
          <a:xfrm>
            <a:off x="938210" y="1598602"/>
            <a:ext cx="25229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TextovéPole 54"/>
          <p:cNvSpPr txBox="1"/>
          <p:nvPr/>
        </p:nvSpPr>
        <p:spPr>
          <a:xfrm>
            <a:off x="7236296" y="5873563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hlinkClick r:id="rId2" action="ppaction://hlinksldjump"/>
              </a:rPr>
              <a:t>kontrola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36092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3002748" y="605593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sp>
        <p:nvSpPr>
          <p:cNvPr id="23" name="Slza 22"/>
          <p:cNvSpPr/>
          <p:nvPr/>
        </p:nvSpPr>
        <p:spPr>
          <a:xfrm rot="611877">
            <a:off x="314043" y="1576893"/>
            <a:ext cx="914400" cy="914400"/>
          </a:xfrm>
          <a:prstGeom prst="teardro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lza 25"/>
          <p:cNvSpPr/>
          <p:nvPr/>
        </p:nvSpPr>
        <p:spPr>
          <a:xfrm rot="9307184">
            <a:off x="1216053" y="393699"/>
            <a:ext cx="914400" cy="914400"/>
          </a:xfrm>
          <a:prstGeom prst="teardrop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lza 26"/>
          <p:cNvSpPr/>
          <p:nvPr/>
        </p:nvSpPr>
        <p:spPr>
          <a:xfrm rot="17906032">
            <a:off x="1199004" y="1863349"/>
            <a:ext cx="914400" cy="914400"/>
          </a:xfrm>
          <a:prstGeom prst="teardro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za 27"/>
          <p:cNvSpPr/>
          <p:nvPr/>
        </p:nvSpPr>
        <p:spPr>
          <a:xfrm rot="13344252">
            <a:off x="1740693" y="1141095"/>
            <a:ext cx="914400" cy="914400"/>
          </a:xfrm>
          <a:prstGeom prst="teardro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" name="Přímá spojnice 29"/>
          <p:cNvCxnSpPr/>
          <p:nvPr/>
        </p:nvCxnSpPr>
        <p:spPr>
          <a:xfrm>
            <a:off x="4525144" y="332656"/>
            <a:ext cx="0" cy="6192688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2" name="Slza 11"/>
          <p:cNvSpPr/>
          <p:nvPr/>
        </p:nvSpPr>
        <p:spPr>
          <a:xfrm rot="5031988">
            <a:off x="341536" y="637663"/>
            <a:ext cx="914400" cy="914400"/>
          </a:xfrm>
          <a:prstGeom prst="teardrop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13" name="Slza 12"/>
          <p:cNvSpPr/>
          <p:nvPr/>
        </p:nvSpPr>
        <p:spPr>
          <a:xfrm rot="5031988">
            <a:off x="4543884" y="797123"/>
            <a:ext cx="914400" cy="914400"/>
          </a:xfrm>
          <a:prstGeom prst="teardrop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14" name="Slza 13"/>
          <p:cNvSpPr/>
          <p:nvPr/>
        </p:nvSpPr>
        <p:spPr>
          <a:xfrm rot="5031988">
            <a:off x="352764" y="3938340"/>
            <a:ext cx="914400" cy="914400"/>
          </a:xfrm>
          <a:prstGeom prst="teardrop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15" name="Slza 14"/>
          <p:cNvSpPr/>
          <p:nvPr/>
        </p:nvSpPr>
        <p:spPr>
          <a:xfrm rot="5031988">
            <a:off x="4571377" y="3763266"/>
            <a:ext cx="914400" cy="914400"/>
          </a:xfrm>
          <a:prstGeom prst="teardro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16" name="Slza 15"/>
          <p:cNvSpPr/>
          <p:nvPr/>
        </p:nvSpPr>
        <p:spPr>
          <a:xfrm rot="9307184">
            <a:off x="5432387" y="490000"/>
            <a:ext cx="914400" cy="914400"/>
          </a:xfrm>
          <a:prstGeom prst="teardrop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lza 16"/>
          <p:cNvSpPr/>
          <p:nvPr/>
        </p:nvSpPr>
        <p:spPr>
          <a:xfrm rot="9307184">
            <a:off x="5445944" y="3434907"/>
            <a:ext cx="914400" cy="914400"/>
          </a:xfrm>
          <a:prstGeom prst="teardrop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lza 23"/>
          <p:cNvSpPr/>
          <p:nvPr/>
        </p:nvSpPr>
        <p:spPr>
          <a:xfrm rot="9307184">
            <a:off x="1209877" y="3586648"/>
            <a:ext cx="914400" cy="914400"/>
          </a:xfrm>
          <a:prstGeom prst="teardrop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za 24"/>
          <p:cNvSpPr/>
          <p:nvPr/>
        </p:nvSpPr>
        <p:spPr>
          <a:xfrm rot="13344252">
            <a:off x="6010910" y="1187127"/>
            <a:ext cx="914400" cy="914400"/>
          </a:xfrm>
          <a:prstGeom prst="teardro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lza 28"/>
          <p:cNvSpPr/>
          <p:nvPr/>
        </p:nvSpPr>
        <p:spPr>
          <a:xfrm rot="13344252">
            <a:off x="1740692" y="4337795"/>
            <a:ext cx="914400" cy="914400"/>
          </a:xfrm>
          <a:prstGeom prst="teardrop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lza 30"/>
          <p:cNvSpPr/>
          <p:nvPr/>
        </p:nvSpPr>
        <p:spPr>
          <a:xfrm rot="13344252">
            <a:off x="6010910" y="4196419"/>
            <a:ext cx="914400" cy="914400"/>
          </a:xfrm>
          <a:prstGeom prst="teardro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Slza 31"/>
          <p:cNvSpPr/>
          <p:nvPr/>
        </p:nvSpPr>
        <p:spPr>
          <a:xfrm rot="17906032">
            <a:off x="1228669" y="5126743"/>
            <a:ext cx="914400" cy="914400"/>
          </a:xfrm>
          <a:prstGeom prst="teardrop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lza 32"/>
          <p:cNvSpPr/>
          <p:nvPr/>
        </p:nvSpPr>
        <p:spPr>
          <a:xfrm rot="17906032">
            <a:off x="5458564" y="1935950"/>
            <a:ext cx="914400" cy="914400"/>
          </a:xfrm>
          <a:prstGeom prst="teardro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34" name="Slza 33"/>
          <p:cNvSpPr/>
          <p:nvPr/>
        </p:nvSpPr>
        <p:spPr>
          <a:xfrm rot="17906032">
            <a:off x="5458564" y="4957535"/>
            <a:ext cx="914400" cy="914400"/>
          </a:xfrm>
          <a:prstGeom prst="teardro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Slza 34"/>
          <p:cNvSpPr/>
          <p:nvPr/>
        </p:nvSpPr>
        <p:spPr>
          <a:xfrm rot="611877">
            <a:off x="4571378" y="1718052"/>
            <a:ext cx="914400" cy="914400"/>
          </a:xfrm>
          <a:prstGeom prst="teardrop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Slza 35"/>
          <p:cNvSpPr/>
          <p:nvPr/>
        </p:nvSpPr>
        <p:spPr>
          <a:xfrm rot="611877">
            <a:off x="4556685" y="4724692"/>
            <a:ext cx="914400" cy="914400"/>
          </a:xfrm>
          <a:prstGeom prst="teardro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Slza 36"/>
          <p:cNvSpPr/>
          <p:nvPr/>
        </p:nvSpPr>
        <p:spPr>
          <a:xfrm rot="611877">
            <a:off x="314042" y="4868720"/>
            <a:ext cx="914400" cy="914400"/>
          </a:xfrm>
          <a:prstGeom prst="teardrop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7164288" y="750889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303990" y="4190733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985485" y="4190733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295303" y="3429000"/>
            <a:ext cx="8520855" cy="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596540" y="666233"/>
            <a:ext cx="4043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</a:t>
            </a:r>
            <a:endParaRPr lang="cs-CZ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96539" y="1044417"/>
            <a:ext cx="4043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5</a:t>
            </a:r>
            <a:endParaRPr lang="cs-CZ" b="1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554022" y="1044417"/>
            <a:ext cx="44690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6950421" y="6034475"/>
            <a:ext cx="19399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hlinkClick r:id="rId2" action="ppaction://hlinksldjump"/>
              </a:rPr>
              <a:t>kontrola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3424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3017040" y="1086841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cxnSp>
        <p:nvCxnSpPr>
          <p:cNvPr id="30" name="Přímá spojnice 29"/>
          <p:cNvCxnSpPr/>
          <p:nvPr/>
        </p:nvCxnSpPr>
        <p:spPr>
          <a:xfrm>
            <a:off x="4525144" y="332656"/>
            <a:ext cx="0" cy="6192688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7217733" y="1118344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303990" y="4190733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985485" y="4190733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295303" y="3429000"/>
            <a:ext cx="8520855" cy="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729988" y="3005412"/>
            <a:ext cx="44690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Pravoúhlý trojúhelník 6"/>
          <p:cNvSpPr/>
          <p:nvPr/>
        </p:nvSpPr>
        <p:spPr>
          <a:xfrm rot="8097494">
            <a:off x="535805" y="762074"/>
            <a:ext cx="831344" cy="830466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Pravoúhlý trojúhelník 47"/>
          <p:cNvSpPr/>
          <p:nvPr/>
        </p:nvSpPr>
        <p:spPr>
          <a:xfrm rot="8097494">
            <a:off x="4714546" y="2940141"/>
            <a:ext cx="768174" cy="767388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Pravoúhlý trojúhelník 48"/>
          <p:cNvSpPr/>
          <p:nvPr/>
        </p:nvSpPr>
        <p:spPr>
          <a:xfrm rot="8097494">
            <a:off x="516809" y="1623084"/>
            <a:ext cx="798376" cy="800064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Pravoúhlý trojúhelník 49"/>
          <p:cNvSpPr/>
          <p:nvPr/>
        </p:nvSpPr>
        <p:spPr>
          <a:xfrm rot="8097494">
            <a:off x="521966" y="1975011"/>
            <a:ext cx="805296" cy="801938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Pravoúhlý trojúhelník 50"/>
          <p:cNvSpPr/>
          <p:nvPr/>
        </p:nvSpPr>
        <p:spPr>
          <a:xfrm rot="8097494">
            <a:off x="533425" y="2447842"/>
            <a:ext cx="798506" cy="795157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Pravoúhlý trojúhelník 51"/>
          <p:cNvSpPr/>
          <p:nvPr/>
        </p:nvSpPr>
        <p:spPr>
          <a:xfrm rot="8097494">
            <a:off x="540757" y="2879618"/>
            <a:ext cx="825372" cy="827020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716654" y="2708919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1</a:t>
            </a:r>
            <a:endParaRPr lang="cs-CZ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751246" y="3005412"/>
            <a:ext cx="4043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6</a:t>
            </a:r>
            <a:endParaRPr lang="cs-CZ" b="1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775346" y="3009622"/>
            <a:ext cx="298536" cy="43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Pravoúhlý trojúhelník 54"/>
          <p:cNvSpPr/>
          <p:nvPr/>
        </p:nvSpPr>
        <p:spPr>
          <a:xfrm rot="8097494">
            <a:off x="528237" y="1233128"/>
            <a:ext cx="831344" cy="830466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Pravoúhlý trojúhelník 55"/>
          <p:cNvSpPr/>
          <p:nvPr/>
        </p:nvSpPr>
        <p:spPr>
          <a:xfrm rot="8097494">
            <a:off x="4727596" y="2504574"/>
            <a:ext cx="831344" cy="830466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Pravoúhlý trojúhelník 56"/>
          <p:cNvSpPr/>
          <p:nvPr/>
        </p:nvSpPr>
        <p:spPr>
          <a:xfrm rot="8097494">
            <a:off x="4701072" y="2075480"/>
            <a:ext cx="831344" cy="830466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Pravoúhlý trojúhelník 57"/>
          <p:cNvSpPr/>
          <p:nvPr/>
        </p:nvSpPr>
        <p:spPr>
          <a:xfrm rot="8097494">
            <a:off x="4701073" y="1630288"/>
            <a:ext cx="831344" cy="830466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Pravoúhlý trojúhelník 58"/>
          <p:cNvSpPr/>
          <p:nvPr/>
        </p:nvSpPr>
        <p:spPr>
          <a:xfrm rot="8097494">
            <a:off x="4727597" y="1172482"/>
            <a:ext cx="831344" cy="830466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60" name="Pravoúhlý trojúhelník 59"/>
          <p:cNvSpPr/>
          <p:nvPr/>
        </p:nvSpPr>
        <p:spPr>
          <a:xfrm rot="8097494">
            <a:off x="4727598" y="777897"/>
            <a:ext cx="831344" cy="830466"/>
          </a:xfrm>
          <a:prstGeom prst="rtTriangl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Pravoúhlý trojúhelník 60"/>
          <p:cNvSpPr/>
          <p:nvPr/>
        </p:nvSpPr>
        <p:spPr>
          <a:xfrm rot="8097494">
            <a:off x="531456" y="4188845"/>
            <a:ext cx="831344" cy="830466"/>
          </a:xfrm>
          <a:prstGeom prst="rtTriangl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Pravoúhlý trojúhelník 61"/>
          <p:cNvSpPr/>
          <p:nvPr/>
        </p:nvSpPr>
        <p:spPr>
          <a:xfrm rot="8097494">
            <a:off x="502121" y="4666805"/>
            <a:ext cx="831344" cy="830466"/>
          </a:xfrm>
          <a:prstGeom prst="rtTriangl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Pravoúhlý trojúhelník 62"/>
          <p:cNvSpPr/>
          <p:nvPr/>
        </p:nvSpPr>
        <p:spPr>
          <a:xfrm rot="8097494">
            <a:off x="508942" y="5147869"/>
            <a:ext cx="831344" cy="830466"/>
          </a:xfrm>
          <a:prstGeom prst="rtTriangl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64" name="Pravoúhlý trojúhelník 63"/>
          <p:cNvSpPr/>
          <p:nvPr/>
        </p:nvSpPr>
        <p:spPr>
          <a:xfrm rot="8097494">
            <a:off x="541102" y="6110110"/>
            <a:ext cx="831344" cy="830466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65" name="Pravoúhlý trojúhelník 64"/>
          <p:cNvSpPr/>
          <p:nvPr/>
        </p:nvSpPr>
        <p:spPr>
          <a:xfrm rot="8097494">
            <a:off x="545937" y="3775501"/>
            <a:ext cx="831344" cy="830466"/>
          </a:xfrm>
          <a:prstGeom prst="rtTriangl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66" name="Pravoúhlý trojúhelník 65"/>
          <p:cNvSpPr/>
          <p:nvPr/>
        </p:nvSpPr>
        <p:spPr>
          <a:xfrm rot="8097494">
            <a:off x="508942" y="5640479"/>
            <a:ext cx="831344" cy="830466"/>
          </a:xfrm>
          <a:prstGeom prst="rtTriangl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67" name="Pravoúhlý trojúhelník 66"/>
          <p:cNvSpPr/>
          <p:nvPr/>
        </p:nvSpPr>
        <p:spPr>
          <a:xfrm rot="8097494">
            <a:off x="4727595" y="5190849"/>
            <a:ext cx="831344" cy="830466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68" name="Pravoúhlý trojúhelník 67"/>
          <p:cNvSpPr/>
          <p:nvPr/>
        </p:nvSpPr>
        <p:spPr>
          <a:xfrm rot="8097494">
            <a:off x="4733069" y="4291204"/>
            <a:ext cx="831344" cy="830466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69" name="Pravoúhlý trojúhelník 68"/>
          <p:cNvSpPr/>
          <p:nvPr/>
        </p:nvSpPr>
        <p:spPr>
          <a:xfrm rot="8097494">
            <a:off x="4733068" y="5640479"/>
            <a:ext cx="831344" cy="830466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70" name="Pravoúhlý trojúhelník 69"/>
          <p:cNvSpPr/>
          <p:nvPr/>
        </p:nvSpPr>
        <p:spPr>
          <a:xfrm rot="8097494">
            <a:off x="4733067" y="6075977"/>
            <a:ext cx="831344" cy="830466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71" name="Pravoúhlý trojúhelník 70"/>
          <p:cNvSpPr/>
          <p:nvPr/>
        </p:nvSpPr>
        <p:spPr>
          <a:xfrm rot="8097494">
            <a:off x="4733071" y="3817330"/>
            <a:ext cx="831344" cy="830466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72" name="Pravoúhlý trojúhelník 71"/>
          <p:cNvSpPr/>
          <p:nvPr/>
        </p:nvSpPr>
        <p:spPr>
          <a:xfrm rot="8097494">
            <a:off x="6243581" y="5522573"/>
            <a:ext cx="831344" cy="830466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73" name="Pravoúhlý trojúhelník 72"/>
          <p:cNvSpPr/>
          <p:nvPr/>
        </p:nvSpPr>
        <p:spPr>
          <a:xfrm rot="8097494">
            <a:off x="6243580" y="4992407"/>
            <a:ext cx="831344" cy="830466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74" name="Pravoúhlý trojúhelník 73"/>
          <p:cNvSpPr/>
          <p:nvPr/>
        </p:nvSpPr>
        <p:spPr>
          <a:xfrm rot="8097494">
            <a:off x="6243582" y="6068375"/>
            <a:ext cx="831344" cy="830466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75" name="Pravoúhlý trojúhelník 74"/>
          <p:cNvSpPr/>
          <p:nvPr/>
        </p:nvSpPr>
        <p:spPr>
          <a:xfrm rot="8097494">
            <a:off x="4727599" y="4736864"/>
            <a:ext cx="831344" cy="830466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380312" y="6193621"/>
            <a:ext cx="13495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hlinkClick r:id="rId2" action="ppaction://hlinksldjump"/>
              </a:rPr>
              <a:t>kontrola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20854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2985485" y="1056853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cxnSp>
        <p:nvCxnSpPr>
          <p:cNvPr id="30" name="Přímá spojnice 29"/>
          <p:cNvCxnSpPr/>
          <p:nvPr/>
        </p:nvCxnSpPr>
        <p:spPr>
          <a:xfrm>
            <a:off x="4525144" y="332656"/>
            <a:ext cx="0" cy="6192688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7245442" y="1096281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274307" y="4365104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968934" y="4365104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295303" y="3429000"/>
            <a:ext cx="8520855" cy="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2" name="Krychle 1"/>
          <p:cNvSpPr/>
          <p:nvPr/>
        </p:nvSpPr>
        <p:spPr>
          <a:xfrm>
            <a:off x="532878" y="2060848"/>
            <a:ext cx="936104" cy="957731"/>
          </a:xfrm>
          <a:prstGeom prst="cube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rychle 42"/>
          <p:cNvSpPr/>
          <p:nvPr/>
        </p:nvSpPr>
        <p:spPr>
          <a:xfrm>
            <a:off x="528910" y="1333423"/>
            <a:ext cx="936104" cy="957731"/>
          </a:xfrm>
          <a:prstGeom prst="cube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Krychle 43"/>
          <p:cNvSpPr/>
          <p:nvPr/>
        </p:nvSpPr>
        <p:spPr>
          <a:xfrm>
            <a:off x="528910" y="577987"/>
            <a:ext cx="936104" cy="957731"/>
          </a:xfrm>
          <a:prstGeom prst="cube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653879" y="1148757"/>
            <a:ext cx="4043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</a:t>
            </a:r>
            <a:endParaRPr lang="cs-CZ" b="1" dirty="0"/>
          </a:p>
        </p:txBody>
      </p:sp>
      <p:cxnSp>
        <p:nvCxnSpPr>
          <p:cNvPr id="19" name="Přímá spojnice 18"/>
          <p:cNvCxnSpPr/>
          <p:nvPr/>
        </p:nvCxnSpPr>
        <p:spPr>
          <a:xfrm>
            <a:off x="722910" y="1198178"/>
            <a:ext cx="26632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Krychle 46"/>
          <p:cNvSpPr/>
          <p:nvPr/>
        </p:nvSpPr>
        <p:spPr>
          <a:xfrm>
            <a:off x="388025" y="5491811"/>
            <a:ext cx="936104" cy="957731"/>
          </a:xfrm>
          <a:prstGeom prst="cube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Krychle 47"/>
          <p:cNvSpPr/>
          <p:nvPr/>
        </p:nvSpPr>
        <p:spPr>
          <a:xfrm>
            <a:off x="388025" y="4791750"/>
            <a:ext cx="936104" cy="957731"/>
          </a:xfrm>
          <a:prstGeom prst="cube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Krychle 48"/>
          <p:cNvSpPr/>
          <p:nvPr/>
        </p:nvSpPr>
        <p:spPr>
          <a:xfrm>
            <a:off x="388024" y="4077071"/>
            <a:ext cx="936104" cy="957731"/>
          </a:xfrm>
          <a:prstGeom prst="cube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Krychle 49"/>
          <p:cNvSpPr/>
          <p:nvPr/>
        </p:nvSpPr>
        <p:spPr>
          <a:xfrm>
            <a:off x="1501526" y="5496275"/>
            <a:ext cx="936104" cy="957731"/>
          </a:xfrm>
          <a:prstGeom prst="cube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Krychle 50"/>
          <p:cNvSpPr/>
          <p:nvPr/>
        </p:nvSpPr>
        <p:spPr>
          <a:xfrm>
            <a:off x="4696348" y="2060847"/>
            <a:ext cx="936104" cy="957731"/>
          </a:xfrm>
          <a:prstGeom prst="cube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Krychle 51"/>
          <p:cNvSpPr/>
          <p:nvPr/>
        </p:nvSpPr>
        <p:spPr>
          <a:xfrm>
            <a:off x="5901374" y="2467309"/>
            <a:ext cx="936104" cy="957731"/>
          </a:xfrm>
          <a:prstGeom prst="cube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Krychle 52"/>
          <p:cNvSpPr/>
          <p:nvPr/>
        </p:nvSpPr>
        <p:spPr>
          <a:xfrm>
            <a:off x="6588224" y="2467307"/>
            <a:ext cx="936104" cy="957731"/>
          </a:xfrm>
          <a:prstGeom prst="cube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Krychle 53"/>
          <p:cNvSpPr/>
          <p:nvPr/>
        </p:nvSpPr>
        <p:spPr>
          <a:xfrm>
            <a:off x="4860032" y="5254909"/>
            <a:ext cx="936104" cy="957731"/>
          </a:xfrm>
          <a:prstGeom prst="cube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Krychle 54"/>
          <p:cNvSpPr/>
          <p:nvPr/>
        </p:nvSpPr>
        <p:spPr>
          <a:xfrm>
            <a:off x="4860032" y="4534080"/>
            <a:ext cx="936104" cy="957731"/>
          </a:xfrm>
          <a:prstGeom prst="cube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Krychle 55"/>
          <p:cNvSpPr/>
          <p:nvPr/>
        </p:nvSpPr>
        <p:spPr>
          <a:xfrm>
            <a:off x="4696348" y="1333425"/>
            <a:ext cx="936104" cy="957731"/>
          </a:xfrm>
          <a:prstGeom prst="cube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Krychle 56"/>
          <p:cNvSpPr/>
          <p:nvPr/>
        </p:nvSpPr>
        <p:spPr>
          <a:xfrm>
            <a:off x="4696348" y="577987"/>
            <a:ext cx="936104" cy="957731"/>
          </a:xfrm>
          <a:prstGeom prst="cube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Krychle 57"/>
          <p:cNvSpPr/>
          <p:nvPr/>
        </p:nvSpPr>
        <p:spPr>
          <a:xfrm>
            <a:off x="4860032" y="3808263"/>
            <a:ext cx="936104" cy="957731"/>
          </a:xfrm>
          <a:prstGeom prst="cube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TextovéPole 58"/>
          <p:cNvSpPr txBox="1"/>
          <p:nvPr/>
        </p:nvSpPr>
        <p:spPr>
          <a:xfrm>
            <a:off x="429427" y="828846"/>
            <a:ext cx="6547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  1</a:t>
            </a:r>
            <a:endParaRPr lang="cs-CZ" b="1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6804248" y="6093296"/>
            <a:ext cx="19533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hlinkClick r:id="rId2" action="ppaction://hlinksldjump"/>
              </a:rPr>
              <a:t>kontrola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20854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2968080" y="1117613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cxnSp>
        <p:nvCxnSpPr>
          <p:cNvPr id="30" name="Přímá spojnice 29"/>
          <p:cNvCxnSpPr/>
          <p:nvPr/>
        </p:nvCxnSpPr>
        <p:spPr>
          <a:xfrm>
            <a:off x="4525144" y="332656"/>
            <a:ext cx="0" cy="6192688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7164288" y="750889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303990" y="4190733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985485" y="4190733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295303" y="3429000"/>
            <a:ext cx="8520855" cy="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2" name="Tvar L 1"/>
          <p:cNvSpPr/>
          <p:nvPr/>
        </p:nvSpPr>
        <p:spPr>
          <a:xfrm rot="16200000">
            <a:off x="1293023" y="1084644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var L 41"/>
          <p:cNvSpPr/>
          <p:nvPr/>
        </p:nvSpPr>
        <p:spPr>
          <a:xfrm rot="10800000">
            <a:off x="378623" y="612783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Tvar L 42"/>
          <p:cNvSpPr/>
          <p:nvPr/>
        </p:nvSpPr>
        <p:spPr>
          <a:xfrm>
            <a:off x="378623" y="2470340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var L 43"/>
          <p:cNvSpPr/>
          <p:nvPr/>
        </p:nvSpPr>
        <p:spPr>
          <a:xfrm rot="10800000">
            <a:off x="378623" y="1992920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var L 44"/>
          <p:cNvSpPr/>
          <p:nvPr/>
        </p:nvSpPr>
        <p:spPr>
          <a:xfrm>
            <a:off x="366132" y="5547568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var L 45"/>
          <p:cNvSpPr/>
          <p:nvPr/>
        </p:nvSpPr>
        <p:spPr>
          <a:xfrm rot="5400000">
            <a:off x="1270506" y="5074103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Tvar L 46"/>
          <p:cNvSpPr/>
          <p:nvPr/>
        </p:nvSpPr>
        <p:spPr>
          <a:xfrm>
            <a:off x="349690" y="4166197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Tvar L 47"/>
          <p:cNvSpPr/>
          <p:nvPr/>
        </p:nvSpPr>
        <p:spPr>
          <a:xfrm rot="16200000">
            <a:off x="1274574" y="5552217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Tvar L 48"/>
          <p:cNvSpPr/>
          <p:nvPr/>
        </p:nvSpPr>
        <p:spPr>
          <a:xfrm>
            <a:off x="2651448" y="5561779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Tvar L 49"/>
          <p:cNvSpPr/>
          <p:nvPr/>
        </p:nvSpPr>
        <p:spPr>
          <a:xfrm>
            <a:off x="4555730" y="2470340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Tvar L 50"/>
          <p:cNvSpPr/>
          <p:nvPr/>
        </p:nvSpPr>
        <p:spPr>
          <a:xfrm>
            <a:off x="4644008" y="5562186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var L 51"/>
          <p:cNvSpPr/>
          <p:nvPr/>
        </p:nvSpPr>
        <p:spPr>
          <a:xfrm rot="5400000">
            <a:off x="1305467" y="599049"/>
            <a:ext cx="914400" cy="914400"/>
          </a:xfrm>
          <a:prstGeom prst="corne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var L 52"/>
          <p:cNvSpPr/>
          <p:nvPr/>
        </p:nvSpPr>
        <p:spPr>
          <a:xfrm rot="16200000">
            <a:off x="3565848" y="5562186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Tvar L 53"/>
          <p:cNvSpPr/>
          <p:nvPr/>
        </p:nvSpPr>
        <p:spPr>
          <a:xfrm>
            <a:off x="378623" y="1078519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Tvar L 54"/>
          <p:cNvSpPr/>
          <p:nvPr/>
        </p:nvSpPr>
        <p:spPr>
          <a:xfrm rot="5400000">
            <a:off x="1291611" y="2013139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Tvar L 55"/>
          <p:cNvSpPr/>
          <p:nvPr/>
        </p:nvSpPr>
        <p:spPr>
          <a:xfrm rot="10800000">
            <a:off x="356106" y="5085184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Tvar L 56"/>
          <p:cNvSpPr/>
          <p:nvPr/>
        </p:nvSpPr>
        <p:spPr>
          <a:xfrm rot="10800000">
            <a:off x="349690" y="3708997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Tvar L 57"/>
          <p:cNvSpPr/>
          <p:nvPr/>
        </p:nvSpPr>
        <p:spPr>
          <a:xfrm rot="10800000">
            <a:off x="4644008" y="5104985"/>
            <a:ext cx="914400" cy="914400"/>
          </a:xfrm>
          <a:prstGeom prst="corne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Tvar L 58"/>
          <p:cNvSpPr/>
          <p:nvPr/>
        </p:nvSpPr>
        <p:spPr>
          <a:xfrm rot="5400000">
            <a:off x="1265337" y="3708997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Tvar L 59"/>
          <p:cNvSpPr/>
          <p:nvPr/>
        </p:nvSpPr>
        <p:spPr>
          <a:xfrm rot="16200000">
            <a:off x="1272580" y="4157558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Tvar L 60"/>
          <p:cNvSpPr/>
          <p:nvPr/>
        </p:nvSpPr>
        <p:spPr>
          <a:xfrm rot="10800000">
            <a:off x="4555730" y="1992919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var L 61"/>
          <p:cNvSpPr/>
          <p:nvPr/>
        </p:nvSpPr>
        <p:spPr>
          <a:xfrm rot="16200000">
            <a:off x="1295976" y="2470340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20812" y="599049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06890" y="653842"/>
            <a:ext cx="4170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b="1" dirty="0" smtClean="0"/>
              <a:t>8</a:t>
            </a:r>
            <a:endParaRPr lang="cs-CZ" b="1" dirty="0"/>
          </a:p>
        </p:txBody>
      </p:sp>
      <p:cxnSp>
        <p:nvCxnSpPr>
          <p:cNvPr id="9" name="Přímá spojnice 8"/>
          <p:cNvCxnSpPr>
            <a:stCxn id="7" idx="1"/>
            <a:endCxn id="7" idx="3"/>
          </p:cNvCxnSpPr>
          <p:nvPr/>
        </p:nvCxnSpPr>
        <p:spPr>
          <a:xfrm>
            <a:off x="806890" y="977008"/>
            <a:ext cx="41703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var L 62"/>
          <p:cNvSpPr/>
          <p:nvPr/>
        </p:nvSpPr>
        <p:spPr>
          <a:xfrm>
            <a:off x="4644008" y="4166197"/>
            <a:ext cx="914400" cy="914400"/>
          </a:xfrm>
          <a:prstGeom prst="corne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var L 63"/>
          <p:cNvSpPr/>
          <p:nvPr/>
        </p:nvSpPr>
        <p:spPr>
          <a:xfrm>
            <a:off x="4555730" y="1056249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Tvar L 64"/>
          <p:cNvSpPr/>
          <p:nvPr/>
        </p:nvSpPr>
        <p:spPr>
          <a:xfrm>
            <a:off x="5470130" y="2470339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Tvar L 65"/>
          <p:cNvSpPr/>
          <p:nvPr/>
        </p:nvSpPr>
        <p:spPr>
          <a:xfrm>
            <a:off x="5592405" y="5559025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var L 66"/>
          <p:cNvSpPr/>
          <p:nvPr/>
        </p:nvSpPr>
        <p:spPr>
          <a:xfrm rot="10800000">
            <a:off x="5598366" y="3700358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Tvar L 67"/>
          <p:cNvSpPr/>
          <p:nvPr/>
        </p:nvSpPr>
        <p:spPr>
          <a:xfrm>
            <a:off x="5598511" y="4170784"/>
            <a:ext cx="914400" cy="914400"/>
          </a:xfrm>
          <a:prstGeom prst="corne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Tvar L 68"/>
          <p:cNvSpPr/>
          <p:nvPr/>
        </p:nvSpPr>
        <p:spPr>
          <a:xfrm rot="10800000">
            <a:off x="4644007" y="3708997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Tvar L 69"/>
          <p:cNvSpPr/>
          <p:nvPr/>
        </p:nvSpPr>
        <p:spPr>
          <a:xfrm rot="10800000">
            <a:off x="5590875" y="5104986"/>
            <a:ext cx="914400" cy="914400"/>
          </a:xfrm>
          <a:prstGeom prst="corne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Tvar L 70"/>
          <p:cNvSpPr/>
          <p:nvPr/>
        </p:nvSpPr>
        <p:spPr>
          <a:xfrm rot="10800000">
            <a:off x="5470130" y="2035056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Tvar L 71"/>
          <p:cNvSpPr/>
          <p:nvPr/>
        </p:nvSpPr>
        <p:spPr>
          <a:xfrm rot="10800000">
            <a:off x="4555730" y="594044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Tvar L 72"/>
          <p:cNvSpPr/>
          <p:nvPr/>
        </p:nvSpPr>
        <p:spPr>
          <a:xfrm rot="10800000">
            <a:off x="5470130" y="641539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Tvar L 73"/>
          <p:cNvSpPr/>
          <p:nvPr/>
        </p:nvSpPr>
        <p:spPr>
          <a:xfrm>
            <a:off x="5470130" y="1098739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6804248" y="6097285"/>
            <a:ext cx="20119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hlinkClick r:id="rId2" action="ppaction://hlinksldjump"/>
              </a:rPr>
              <a:t>kontrola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20854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2985485" y="1056853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cxnSp>
        <p:nvCxnSpPr>
          <p:cNvPr id="30" name="Přímá spojnice 29"/>
          <p:cNvCxnSpPr/>
          <p:nvPr/>
        </p:nvCxnSpPr>
        <p:spPr>
          <a:xfrm>
            <a:off x="4525144" y="332656"/>
            <a:ext cx="0" cy="6192688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7245442" y="1096281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274307" y="4365104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968934" y="4365104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295303" y="3429000"/>
            <a:ext cx="8520855" cy="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324438" y="2912368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1042050" y="2912368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1026213" y="1031275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395536" y="6037452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1019939" y="563273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1120807" y="6027242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395536" y="5573108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324438" y="1031275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321563" y="1501198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1026213" y="1958398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327837" y="2415598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324438" y="1958398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1031321" y="2455168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332417" y="563273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1026213" y="1501198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1114167" y="4616865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395536" y="4630115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1819183" y="5087315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1120807" y="5093638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395536" y="5111137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1821379" y="5544515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1106457" y="5550838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1821379" y="6027242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1821379" y="4616865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7057101" y="2437341"/>
            <a:ext cx="698376" cy="457200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83" name="Obdélník 82"/>
          <p:cNvSpPr/>
          <p:nvPr/>
        </p:nvSpPr>
        <p:spPr>
          <a:xfrm>
            <a:off x="7406289" y="2912368"/>
            <a:ext cx="698376" cy="457200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5641279" y="1487491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6026784" y="1958398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5313617" y="1950727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6375972" y="2439939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5641279" y="2426400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4918811" y="2437341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6687244" y="2912368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bdélník 90"/>
          <p:cNvSpPr/>
          <p:nvPr/>
        </p:nvSpPr>
        <p:spPr>
          <a:xfrm>
            <a:off x="5980879" y="2912368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bdélník 91"/>
          <p:cNvSpPr/>
          <p:nvPr/>
        </p:nvSpPr>
        <p:spPr>
          <a:xfrm>
            <a:off x="5282503" y="2912368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bdélník 92"/>
          <p:cNvSpPr/>
          <p:nvPr/>
        </p:nvSpPr>
        <p:spPr>
          <a:xfrm>
            <a:off x="4569623" y="2912368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bdélník 93"/>
          <p:cNvSpPr/>
          <p:nvPr/>
        </p:nvSpPr>
        <p:spPr>
          <a:xfrm>
            <a:off x="5235988" y="5149934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bdélník 94"/>
          <p:cNvSpPr/>
          <p:nvPr/>
        </p:nvSpPr>
        <p:spPr>
          <a:xfrm>
            <a:off x="5246830" y="4683739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bdélník 95"/>
          <p:cNvSpPr/>
          <p:nvPr/>
        </p:nvSpPr>
        <p:spPr>
          <a:xfrm>
            <a:off x="5934364" y="5632330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bdélník 96"/>
          <p:cNvSpPr/>
          <p:nvPr/>
        </p:nvSpPr>
        <p:spPr>
          <a:xfrm>
            <a:off x="4537612" y="5126958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bdélník 97"/>
          <p:cNvSpPr/>
          <p:nvPr/>
        </p:nvSpPr>
        <p:spPr>
          <a:xfrm>
            <a:off x="4537612" y="4636438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bdélník 98"/>
          <p:cNvSpPr/>
          <p:nvPr/>
        </p:nvSpPr>
        <p:spPr>
          <a:xfrm>
            <a:off x="5223800" y="5626007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bdélník 99"/>
          <p:cNvSpPr/>
          <p:nvPr/>
        </p:nvSpPr>
        <p:spPr>
          <a:xfrm>
            <a:off x="6707913" y="6089530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bdélník 100"/>
          <p:cNvSpPr/>
          <p:nvPr/>
        </p:nvSpPr>
        <p:spPr>
          <a:xfrm>
            <a:off x="4532807" y="4136504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bdélník 101"/>
          <p:cNvSpPr/>
          <p:nvPr/>
        </p:nvSpPr>
        <p:spPr>
          <a:xfrm>
            <a:off x="5981827" y="6089530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bdélník 102"/>
          <p:cNvSpPr/>
          <p:nvPr/>
        </p:nvSpPr>
        <p:spPr>
          <a:xfrm>
            <a:off x="4555730" y="5610174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bdélník 103"/>
          <p:cNvSpPr/>
          <p:nvPr/>
        </p:nvSpPr>
        <p:spPr>
          <a:xfrm>
            <a:off x="5267999" y="6089530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bdélník 104"/>
          <p:cNvSpPr/>
          <p:nvPr/>
        </p:nvSpPr>
        <p:spPr>
          <a:xfrm>
            <a:off x="4555730" y="6089530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bdélník 105"/>
          <p:cNvSpPr/>
          <p:nvPr/>
        </p:nvSpPr>
        <p:spPr>
          <a:xfrm>
            <a:off x="8088099" y="3652657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bdélník 106"/>
          <p:cNvSpPr/>
          <p:nvPr/>
        </p:nvSpPr>
        <p:spPr>
          <a:xfrm>
            <a:off x="7358706" y="3652657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467544" y="480997"/>
            <a:ext cx="3600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1</a:t>
            </a:r>
            <a:endParaRPr lang="cs-CZ" sz="1600" b="1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395536" y="718299"/>
            <a:ext cx="5124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12</a:t>
            </a:r>
            <a:endParaRPr lang="cs-CZ" sz="1600" b="1" dirty="0"/>
          </a:p>
        </p:txBody>
      </p:sp>
      <p:cxnSp>
        <p:nvCxnSpPr>
          <p:cNvPr id="24" name="Přímá spojnice 23"/>
          <p:cNvCxnSpPr/>
          <p:nvPr/>
        </p:nvCxnSpPr>
        <p:spPr>
          <a:xfrm>
            <a:off x="467544" y="791873"/>
            <a:ext cx="277180" cy="0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7452320" y="617739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hlinkClick r:id="rId2" action="ppaction://hlinksldjump"/>
              </a:rPr>
              <a:t>kontrola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838029" y="5808066"/>
            <a:ext cx="9317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hlinkClick r:id="rId3" action="ppaction://hlinksldjump"/>
              </a:rPr>
              <a:t>konec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81718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ravoúhlý trojúhelník 17"/>
          <p:cNvSpPr/>
          <p:nvPr/>
        </p:nvSpPr>
        <p:spPr>
          <a:xfrm>
            <a:off x="1282242" y="1002432"/>
            <a:ext cx="914400" cy="914400"/>
          </a:xfrm>
          <a:prstGeom prst="rtTriangl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ravoúhlý trojúhelník 18"/>
          <p:cNvSpPr/>
          <p:nvPr/>
        </p:nvSpPr>
        <p:spPr>
          <a:xfrm rot="5400000">
            <a:off x="1282242" y="1916832"/>
            <a:ext cx="914400" cy="914400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ravoúhlý trojúhelník 19"/>
          <p:cNvSpPr/>
          <p:nvPr/>
        </p:nvSpPr>
        <p:spPr>
          <a:xfrm rot="10800000">
            <a:off x="352775" y="1916832"/>
            <a:ext cx="914400" cy="914400"/>
          </a:xfrm>
          <a:prstGeom prst="rtTriangl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ravoúhlý trojúhelník 20"/>
          <p:cNvSpPr/>
          <p:nvPr/>
        </p:nvSpPr>
        <p:spPr>
          <a:xfrm rot="16200000">
            <a:off x="352775" y="1002432"/>
            <a:ext cx="914400" cy="914400"/>
          </a:xfrm>
          <a:prstGeom prst="rtTriangl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2975039" y="1132002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cxnSp>
        <p:nvCxnSpPr>
          <p:cNvPr id="30" name="Přímá spojnice 29"/>
          <p:cNvCxnSpPr/>
          <p:nvPr/>
        </p:nvCxnSpPr>
        <p:spPr>
          <a:xfrm>
            <a:off x="4525144" y="332656"/>
            <a:ext cx="0" cy="6192688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363994" y="3356992"/>
            <a:ext cx="8456478" cy="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308304" y="4121657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949251" y="4149080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236296" y="1229270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sp>
        <p:nvSpPr>
          <p:cNvPr id="36" name="Pravoúhlý trojúhelník 35"/>
          <p:cNvSpPr/>
          <p:nvPr/>
        </p:nvSpPr>
        <p:spPr>
          <a:xfrm>
            <a:off x="5588885" y="1028181"/>
            <a:ext cx="914400" cy="914400"/>
          </a:xfrm>
          <a:prstGeom prst="rtTriangl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Pravoúhlý trojúhelník 36"/>
          <p:cNvSpPr/>
          <p:nvPr/>
        </p:nvSpPr>
        <p:spPr>
          <a:xfrm rot="16200000">
            <a:off x="4674485" y="1028181"/>
            <a:ext cx="914400" cy="914400"/>
          </a:xfrm>
          <a:prstGeom prst="rtTriangl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Pravoúhlý trojúhelník 37"/>
          <p:cNvSpPr/>
          <p:nvPr/>
        </p:nvSpPr>
        <p:spPr>
          <a:xfrm rot="10800000">
            <a:off x="4674485" y="1944853"/>
            <a:ext cx="914400" cy="914400"/>
          </a:xfrm>
          <a:prstGeom prst="rtTriangl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Pravoúhlý trojúhelník 38"/>
          <p:cNvSpPr/>
          <p:nvPr/>
        </p:nvSpPr>
        <p:spPr>
          <a:xfrm rot="5400000">
            <a:off x="5591404" y="1944853"/>
            <a:ext cx="914400" cy="914400"/>
          </a:xfrm>
          <a:prstGeom prst="rtTriangl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Pravoúhlý trojúhelník 39"/>
          <p:cNvSpPr/>
          <p:nvPr/>
        </p:nvSpPr>
        <p:spPr>
          <a:xfrm rot="5400000">
            <a:off x="1254073" y="4933910"/>
            <a:ext cx="914400" cy="914400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Pravoúhlý trojúhelník 40"/>
          <p:cNvSpPr/>
          <p:nvPr/>
        </p:nvSpPr>
        <p:spPr>
          <a:xfrm rot="10800000">
            <a:off x="348630" y="4933910"/>
            <a:ext cx="914400" cy="914400"/>
          </a:xfrm>
          <a:prstGeom prst="rtTriangl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Pravoúhlý trojúhelník 41"/>
          <p:cNvSpPr/>
          <p:nvPr/>
        </p:nvSpPr>
        <p:spPr>
          <a:xfrm rot="16200000">
            <a:off x="339673" y="4019510"/>
            <a:ext cx="914400" cy="914400"/>
          </a:xfrm>
          <a:prstGeom prst="rtTriangl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Pravoúhlý trojúhelník 42"/>
          <p:cNvSpPr/>
          <p:nvPr/>
        </p:nvSpPr>
        <p:spPr>
          <a:xfrm>
            <a:off x="1263030" y="4019510"/>
            <a:ext cx="914400" cy="914400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ravoúhlý trojúhelník 43"/>
          <p:cNvSpPr/>
          <p:nvPr/>
        </p:nvSpPr>
        <p:spPr>
          <a:xfrm rot="5400000">
            <a:off x="5591404" y="4959163"/>
            <a:ext cx="914400" cy="914400"/>
          </a:xfrm>
          <a:prstGeom prst="rtTriangl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Pravoúhlý trojúhelník 44"/>
          <p:cNvSpPr/>
          <p:nvPr/>
        </p:nvSpPr>
        <p:spPr>
          <a:xfrm rot="16200000">
            <a:off x="4666344" y="4043345"/>
            <a:ext cx="914400" cy="914400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Pravoúhlý trojúhelník 45"/>
          <p:cNvSpPr/>
          <p:nvPr/>
        </p:nvSpPr>
        <p:spPr>
          <a:xfrm>
            <a:off x="5591404" y="4043345"/>
            <a:ext cx="914400" cy="914400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Pravoúhlý trojúhelník 46"/>
          <p:cNvSpPr/>
          <p:nvPr/>
        </p:nvSpPr>
        <p:spPr>
          <a:xfrm rot="10800000">
            <a:off x="4666344" y="4957745"/>
            <a:ext cx="914400" cy="914400"/>
          </a:xfrm>
          <a:prstGeom prst="rt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2471835" y="1123477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/>
              <a:t>‹</a:t>
            </a:r>
            <a:endParaRPr lang="cs-CZ" sz="96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578995" y="4303903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/>
              <a:t>‹</a:t>
            </a:r>
            <a:endParaRPr lang="cs-CZ" sz="96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840252" y="4176324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/>
              <a:t>‹</a:t>
            </a:r>
            <a:endParaRPr lang="cs-CZ" sz="96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768244" y="1460102"/>
            <a:ext cx="108012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=</a:t>
            </a:r>
            <a:endParaRPr lang="cs-CZ" sz="6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30214" y="1307772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3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1078481" y="1968607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4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5379607" y="4961154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4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5353083" y="4349135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5328716" y="1318682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4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1030214" y="4961154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4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1015148" y="4303903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2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68426" y="1968607"/>
            <a:ext cx="47641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FF0000"/>
                </a:solidFill>
              </a:rPr>
              <a:t>4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1078481" y="1916832"/>
            <a:ext cx="504056" cy="1498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5341300" y="1931818"/>
            <a:ext cx="434775" cy="13035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328716" y="4961154"/>
            <a:ext cx="447359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1030214" y="4933910"/>
            <a:ext cx="488990" cy="1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7020272" y="609329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3506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3002748" y="605593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sp>
        <p:nvSpPr>
          <p:cNvPr id="23" name="Slza 22"/>
          <p:cNvSpPr/>
          <p:nvPr/>
        </p:nvSpPr>
        <p:spPr>
          <a:xfrm rot="611877">
            <a:off x="314043" y="1576893"/>
            <a:ext cx="914400" cy="914400"/>
          </a:xfrm>
          <a:prstGeom prst="teardro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lza 25"/>
          <p:cNvSpPr/>
          <p:nvPr/>
        </p:nvSpPr>
        <p:spPr>
          <a:xfrm rot="9307184">
            <a:off x="1216053" y="393699"/>
            <a:ext cx="914400" cy="914400"/>
          </a:xfrm>
          <a:prstGeom prst="teardrop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lza 26"/>
          <p:cNvSpPr/>
          <p:nvPr/>
        </p:nvSpPr>
        <p:spPr>
          <a:xfrm rot="17906032">
            <a:off x="1199004" y="1863349"/>
            <a:ext cx="914400" cy="914400"/>
          </a:xfrm>
          <a:prstGeom prst="teardro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za 27"/>
          <p:cNvSpPr/>
          <p:nvPr/>
        </p:nvSpPr>
        <p:spPr>
          <a:xfrm rot="13344252">
            <a:off x="1740693" y="1141095"/>
            <a:ext cx="914400" cy="914400"/>
          </a:xfrm>
          <a:prstGeom prst="teardro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" name="Přímá spojnice 29"/>
          <p:cNvCxnSpPr/>
          <p:nvPr/>
        </p:nvCxnSpPr>
        <p:spPr>
          <a:xfrm>
            <a:off x="4525144" y="332656"/>
            <a:ext cx="0" cy="6192688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2" name="Slza 11"/>
          <p:cNvSpPr/>
          <p:nvPr/>
        </p:nvSpPr>
        <p:spPr>
          <a:xfrm rot="5031988">
            <a:off x="341536" y="637663"/>
            <a:ext cx="914400" cy="914400"/>
          </a:xfrm>
          <a:prstGeom prst="teardrop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13" name="Slza 12"/>
          <p:cNvSpPr/>
          <p:nvPr/>
        </p:nvSpPr>
        <p:spPr>
          <a:xfrm rot="5031988">
            <a:off x="4543884" y="797123"/>
            <a:ext cx="914400" cy="914400"/>
          </a:xfrm>
          <a:prstGeom prst="teardrop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14" name="Slza 13"/>
          <p:cNvSpPr/>
          <p:nvPr/>
        </p:nvSpPr>
        <p:spPr>
          <a:xfrm rot="5031988">
            <a:off x="352764" y="3938340"/>
            <a:ext cx="914400" cy="914400"/>
          </a:xfrm>
          <a:prstGeom prst="teardrop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15" name="Slza 14"/>
          <p:cNvSpPr/>
          <p:nvPr/>
        </p:nvSpPr>
        <p:spPr>
          <a:xfrm rot="5031988">
            <a:off x="4571377" y="3763266"/>
            <a:ext cx="914400" cy="914400"/>
          </a:xfrm>
          <a:prstGeom prst="teardro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16" name="Slza 15"/>
          <p:cNvSpPr/>
          <p:nvPr/>
        </p:nvSpPr>
        <p:spPr>
          <a:xfrm rot="9307184">
            <a:off x="5432387" y="490000"/>
            <a:ext cx="914400" cy="914400"/>
          </a:xfrm>
          <a:prstGeom prst="teardrop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lza 16"/>
          <p:cNvSpPr/>
          <p:nvPr/>
        </p:nvSpPr>
        <p:spPr>
          <a:xfrm rot="9307184">
            <a:off x="5445944" y="3434907"/>
            <a:ext cx="914400" cy="914400"/>
          </a:xfrm>
          <a:prstGeom prst="teardrop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lza 23"/>
          <p:cNvSpPr/>
          <p:nvPr/>
        </p:nvSpPr>
        <p:spPr>
          <a:xfrm rot="9307184">
            <a:off x="1209877" y="3586648"/>
            <a:ext cx="914400" cy="914400"/>
          </a:xfrm>
          <a:prstGeom prst="teardrop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za 24"/>
          <p:cNvSpPr/>
          <p:nvPr/>
        </p:nvSpPr>
        <p:spPr>
          <a:xfrm rot="13344252">
            <a:off x="6010910" y="1187127"/>
            <a:ext cx="914400" cy="914400"/>
          </a:xfrm>
          <a:prstGeom prst="teardro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lza 28"/>
          <p:cNvSpPr/>
          <p:nvPr/>
        </p:nvSpPr>
        <p:spPr>
          <a:xfrm rot="13344252">
            <a:off x="1740692" y="4337795"/>
            <a:ext cx="914400" cy="914400"/>
          </a:xfrm>
          <a:prstGeom prst="teardrop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lza 30"/>
          <p:cNvSpPr/>
          <p:nvPr/>
        </p:nvSpPr>
        <p:spPr>
          <a:xfrm rot="13344252">
            <a:off x="6010910" y="4196419"/>
            <a:ext cx="914400" cy="914400"/>
          </a:xfrm>
          <a:prstGeom prst="teardro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Slza 31"/>
          <p:cNvSpPr/>
          <p:nvPr/>
        </p:nvSpPr>
        <p:spPr>
          <a:xfrm rot="17906032">
            <a:off x="1228669" y="5126743"/>
            <a:ext cx="914400" cy="914400"/>
          </a:xfrm>
          <a:prstGeom prst="teardrop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lza 32"/>
          <p:cNvSpPr/>
          <p:nvPr/>
        </p:nvSpPr>
        <p:spPr>
          <a:xfrm rot="17906032">
            <a:off x="5458564" y="1935950"/>
            <a:ext cx="914400" cy="914400"/>
          </a:xfrm>
          <a:prstGeom prst="teardro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34" name="Slza 33"/>
          <p:cNvSpPr/>
          <p:nvPr/>
        </p:nvSpPr>
        <p:spPr>
          <a:xfrm rot="17906032">
            <a:off x="5458564" y="4957535"/>
            <a:ext cx="914400" cy="914400"/>
          </a:xfrm>
          <a:prstGeom prst="teardro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Slza 34"/>
          <p:cNvSpPr/>
          <p:nvPr/>
        </p:nvSpPr>
        <p:spPr>
          <a:xfrm rot="611877">
            <a:off x="4571378" y="1718052"/>
            <a:ext cx="914400" cy="914400"/>
          </a:xfrm>
          <a:prstGeom prst="teardrop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Slza 35"/>
          <p:cNvSpPr/>
          <p:nvPr/>
        </p:nvSpPr>
        <p:spPr>
          <a:xfrm rot="611877">
            <a:off x="4556685" y="4724692"/>
            <a:ext cx="914400" cy="914400"/>
          </a:xfrm>
          <a:prstGeom prst="teardro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Slza 36"/>
          <p:cNvSpPr/>
          <p:nvPr/>
        </p:nvSpPr>
        <p:spPr>
          <a:xfrm rot="611877">
            <a:off x="314042" y="4868720"/>
            <a:ext cx="914400" cy="914400"/>
          </a:xfrm>
          <a:prstGeom prst="teardrop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7164288" y="750889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303990" y="4190733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985485" y="4190733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295303" y="3429000"/>
            <a:ext cx="8520855" cy="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2699792" y="721904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/>
              <a:t>‹</a:t>
            </a:r>
            <a:endParaRPr lang="cs-CZ" sz="96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948264" y="769492"/>
            <a:ext cx="75177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/>
              <a:t>‹</a:t>
            </a:r>
            <a:endParaRPr lang="cs-CZ" sz="96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020272" y="4287185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/>
              <a:t>‹</a:t>
            </a:r>
            <a:endParaRPr lang="cs-CZ" sz="96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2537774" y="4471812"/>
            <a:ext cx="11161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=</a:t>
            </a:r>
            <a:endParaRPr lang="cs-CZ" sz="66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1953523" y="944280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rgbClr val="00B050"/>
                </a:solidFill>
              </a:rPr>
              <a:t>2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1975727" y="1659435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rgbClr val="00B050"/>
                </a:solidFill>
              </a:rPr>
              <a:t>5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6372200" y="979083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</a:rPr>
              <a:t>3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6372200" y="1650602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</a:rPr>
              <a:t>5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1917825" y="4413875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</a:rPr>
              <a:t>5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1909565" y="5072015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</a:rPr>
              <a:t>5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6368359" y="4487240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</a:rPr>
              <a:t>1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6372200" y="5184118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</a:rPr>
              <a:t>5</a:t>
            </a:r>
            <a:endParaRPr lang="cs-CZ" sz="3200" b="1" dirty="0">
              <a:solidFill>
                <a:srgbClr val="00B050"/>
              </a:solidFill>
            </a:endParaRPr>
          </a:p>
        </p:txBody>
      </p:sp>
      <p:cxnSp>
        <p:nvCxnSpPr>
          <p:cNvPr id="7" name="Přímá spojnice 6"/>
          <p:cNvCxnSpPr>
            <a:endCxn id="28" idx="3"/>
          </p:cNvCxnSpPr>
          <p:nvPr/>
        </p:nvCxnSpPr>
        <p:spPr>
          <a:xfrm flipV="1">
            <a:off x="1953522" y="1577589"/>
            <a:ext cx="701102" cy="10353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6372200" y="1644327"/>
            <a:ext cx="667579" cy="15108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endCxn id="45" idx="1"/>
          </p:cNvCxnSpPr>
          <p:nvPr/>
        </p:nvCxnSpPr>
        <p:spPr>
          <a:xfrm>
            <a:off x="1975727" y="5025810"/>
            <a:ext cx="562047" cy="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6429908" y="5091716"/>
            <a:ext cx="590364" cy="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60" name="TextovéPole 59"/>
          <p:cNvSpPr txBox="1"/>
          <p:nvPr/>
        </p:nvSpPr>
        <p:spPr>
          <a:xfrm>
            <a:off x="7164288" y="6203683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6062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3017040" y="1086841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cxnSp>
        <p:nvCxnSpPr>
          <p:cNvPr id="30" name="Přímá spojnice 29"/>
          <p:cNvCxnSpPr/>
          <p:nvPr/>
        </p:nvCxnSpPr>
        <p:spPr>
          <a:xfrm>
            <a:off x="4525144" y="332656"/>
            <a:ext cx="0" cy="6192688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7217733" y="1118344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303990" y="4190733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985485" y="4190733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295303" y="3429000"/>
            <a:ext cx="8520855" cy="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729988" y="3005412"/>
            <a:ext cx="44690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Pravoúhlý trojúhelník 6"/>
          <p:cNvSpPr/>
          <p:nvPr/>
        </p:nvSpPr>
        <p:spPr>
          <a:xfrm rot="8097494">
            <a:off x="535805" y="762074"/>
            <a:ext cx="831344" cy="830466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Pravoúhlý trojúhelník 47"/>
          <p:cNvSpPr/>
          <p:nvPr/>
        </p:nvSpPr>
        <p:spPr>
          <a:xfrm rot="8097494">
            <a:off x="4714546" y="2940141"/>
            <a:ext cx="768174" cy="767388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Pravoúhlý trojúhelník 48"/>
          <p:cNvSpPr/>
          <p:nvPr/>
        </p:nvSpPr>
        <p:spPr>
          <a:xfrm rot="8097494">
            <a:off x="516809" y="1623084"/>
            <a:ext cx="798376" cy="800064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Pravoúhlý trojúhelník 49"/>
          <p:cNvSpPr/>
          <p:nvPr/>
        </p:nvSpPr>
        <p:spPr>
          <a:xfrm rot="8097494">
            <a:off x="521966" y="1975011"/>
            <a:ext cx="805296" cy="801938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Pravoúhlý trojúhelník 50"/>
          <p:cNvSpPr/>
          <p:nvPr/>
        </p:nvSpPr>
        <p:spPr>
          <a:xfrm rot="8097494">
            <a:off x="533425" y="2447842"/>
            <a:ext cx="798506" cy="795157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Pravoúhlý trojúhelník 51"/>
          <p:cNvSpPr/>
          <p:nvPr/>
        </p:nvSpPr>
        <p:spPr>
          <a:xfrm rot="8097494">
            <a:off x="540757" y="2879618"/>
            <a:ext cx="825372" cy="827020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166787" y="2780931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2699792" y="2993938"/>
            <a:ext cx="4043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/>
          </a:p>
        </p:txBody>
      </p:sp>
      <p:sp>
        <p:nvSpPr>
          <p:cNvPr id="55" name="Pravoúhlý trojúhelník 54"/>
          <p:cNvSpPr/>
          <p:nvPr/>
        </p:nvSpPr>
        <p:spPr>
          <a:xfrm rot="8097494">
            <a:off x="528237" y="1233128"/>
            <a:ext cx="831344" cy="830466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Pravoúhlý trojúhelník 55"/>
          <p:cNvSpPr/>
          <p:nvPr/>
        </p:nvSpPr>
        <p:spPr>
          <a:xfrm rot="8097494">
            <a:off x="4727596" y="2504574"/>
            <a:ext cx="831344" cy="830466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Pravoúhlý trojúhelník 56"/>
          <p:cNvSpPr/>
          <p:nvPr/>
        </p:nvSpPr>
        <p:spPr>
          <a:xfrm rot="8097494">
            <a:off x="4701072" y="2075480"/>
            <a:ext cx="831344" cy="830466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Pravoúhlý trojúhelník 57"/>
          <p:cNvSpPr/>
          <p:nvPr/>
        </p:nvSpPr>
        <p:spPr>
          <a:xfrm rot="8097494">
            <a:off x="4701073" y="1630288"/>
            <a:ext cx="831344" cy="830466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Pravoúhlý trojúhelník 58"/>
          <p:cNvSpPr/>
          <p:nvPr/>
        </p:nvSpPr>
        <p:spPr>
          <a:xfrm rot="8097494">
            <a:off x="4727597" y="1172482"/>
            <a:ext cx="831344" cy="830466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60" name="Pravoúhlý trojúhelník 59"/>
          <p:cNvSpPr/>
          <p:nvPr/>
        </p:nvSpPr>
        <p:spPr>
          <a:xfrm rot="8097494">
            <a:off x="4727598" y="777897"/>
            <a:ext cx="831344" cy="830466"/>
          </a:xfrm>
          <a:prstGeom prst="rtTriangl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Pravoúhlý trojúhelník 60"/>
          <p:cNvSpPr/>
          <p:nvPr/>
        </p:nvSpPr>
        <p:spPr>
          <a:xfrm rot="8097494">
            <a:off x="531456" y="4188845"/>
            <a:ext cx="831344" cy="830466"/>
          </a:xfrm>
          <a:prstGeom prst="rtTriangl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Pravoúhlý trojúhelník 61"/>
          <p:cNvSpPr/>
          <p:nvPr/>
        </p:nvSpPr>
        <p:spPr>
          <a:xfrm rot="8097494">
            <a:off x="502121" y="4666805"/>
            <a:ext cx="831344" cy="830466"/>
          </a:xfrm>
          <a:prstGeom prst="rtTriangl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Pravoúhlý trojúhelník 62"/>
          <p:cNvSpPr/>
          <p:nvPr/>
        </p:nvSpPr>
        <p:spPr>
          <a:xfrm rot="8097494">
            <a:off x="508942" y="5147869"/>
            <a:ext cx="831344" cy="830466"/>
          </a:xfrm>
          <a:prstGeom prst="rtTriangl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64" name="Pravoúhlý trojúhelník 63"/>
          <p:cNvSpPr/>
          <p:nvPr/>
        </p:nvSpPr>
        <p:spPr>
          <a:xfrm rot="8097494">
            <a:off x="541102" y="6110110"/>
            <a:ext cx="831344" cy="830466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65" name="Pravoúhlý trojúhelník 64"/>
          <p:cNvSpPr/>
          <p:nvPr/>
        </p:nvSpPr>
        <p:spPr>
          <a:xfrm rot="8097494">
            <a:off x="545937" y="3775501"/>
            <a:ext cx="831344" cy="830466"/>
          </a:xfrm>
          <a:prstGeom prst="rtTriangl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66" name="Pravoúhlý trojúhelník 65"/>
          <p:cNvSpPr/>
          <p:nvPr/>
        </p:nvSpPr>
        <p:spPr>
          <a:xfrm rot="8097494">
            <a:off x="508942" y="5640479"/>
            <a:ext cx="831344" cy="830466"/>
          </a:xfrm>
          <a:prstGeom prst="rtTriangl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67" name="Pravoúhlý trojúhelník 66"/>
          <p:cNvSpPr/>
          <p:nvPr/>
        </p:nvSpPr>
        <p:spPr>
          <a:xfrm rot="8097494">
            <a:off x="4727595" y="5190849"/>
            <a:ext cx="831344" cy="830466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68" name="Pravoúhlý trojúhelník 67"/>
          <p:cNvSpPr/>
          <p:nvPr/>
        </p:nvSpPr>
        <p:spPr>
          <a:xfrm rot="8097494">
            <a:off x="4733069" y="4291204"/>
            <a:ext cx="831344" cy="830466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69" name="Pravoúhlý trojúhelník 68"/>
          <p:cNvSpPr/>
          <p:nvPr/>
        </p:nvSpPr>
        <p:spPr>
          <a:xfrm rot="8097494">
            <a:off x="4733068" y="5640479"/>
            <a:ext cx="831344" cy="830466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70" name="Pravoúhlý trojúhelník 69"/>
          <p:cNvSpPr/>
          <p:nvPr/>
        </p:nvSpPr>
        <p:spPr>
          <a:xfrm rot="8097494">
            <a:off x="4733067" y="6075977"/>
            <a:ext cx="831344" cy="830466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71" name="Pravoúhlý trojúhelník 70"/>
          <p:cNvSpPr/>
          <p:nvPr/>
        </p:nvSpPr>
        <p:spPr>
          <a:xfrm rot="8097494">
            <a:off x="4733071" y="3817330"/>
            <a:ext cx="831344" cy="830466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72" name="Pravoúhlý trojúhelník 71"/>
          <p:cNvSpPr/>
          <p:nvPr/>
        </p:nvSpPr>
        <p:spPr>
          <a:xfrm rot="8097494">
            <a:off x="6243581" y="5522573"/>
            <a:ext cx="831344" cy="830466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73" name="Pravoúhlý trojúhelník 72"/>
          <p:cNvSpPr/>
          <p:nvPr/>
        </p:nvSpPr>
        <p:spPr>
          <a:xfrm rot="8097494">
            <a:off x="6243580" y="4992407"/>
            <a:ext cx="831344" cy="830466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74" name="Pravoúhlý trojúhelník 73"/>
          <p:cNvSpPr/>
          <p:nvPr/>
        </p:nvSpPr>
        <p:spPr>
          <a:xfrm rot="8097494">
            <a:off x="6243582" y="6068375"/>
            <a:ext cx="831344" cy="830466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75" name="Pravoúhlý trojúhelník 74"/>
          <p:cNvSpPr/>
          <p:nvPr/>
        </p:nvSpPr>
        <p:spPr>
          <a:xfrm rot="8097494">
            <a:off x="4727599" y="4736864"/>
            <a:ext cx="831344" cy="830466"/>
          </a:xfrm>
          <a:prstGeom prst="rtTriangl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224952" y="4351268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/>
              <a:t>‹</a:t>
            </a:r>
            <a:endParaRPr lang="cs-CZ" sz="96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6454703" y="1211271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/>
              <a:t>‹</a:t>
            </a:r>
            <a:endParaRPr lang="cs-CZ" sz="9600" b="1" dirty="0"/>
          </a:p>
        </p:txBody>
      </p:sp>
      <p:sp>
        <p:nvSpPr>
          <p:cNvPr id="43" name="TextovéPole 42"/>
          <p:cNvSpPr txBox="1"/>
          <p:nvPr/>
        </p:nvSpPr>
        <p:spPr>
          <a:xfrm rot="10800000">
            <a:off x="7020272" y="4313043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/>
              <a:t>‹</a:t>
            </a:r>
            <a:endParaRPr lang="cs-CZ" sz="96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2459253" y="1382717"/>
            <a:ext cx="105246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=</a:t>
            </a:r>
            <a:endParaRPr lang="cs-CZ" sz="66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1884166" y="1355973"/>
            <a:ext cx="475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6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1884167" y="2218019"/>
            <a:ext cx="475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6</a:t>
            </a:r>
            <a:endParaRPr lang="cs-CZ" sz="3200" b="1" dirty="0">
              <a:solidFill>
                <a:srgbClr val="00B0F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835696" y="2045521"/>
            <a:ext cx="623557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5730806" y="1301038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F0"/>
                </a:solidFill>
              </a:rPr>
              <a:t>5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5763278" y="2175254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F0"/>
                </a:solidFill>
              </a:rPr>
              <a:t>6</a:t>
            </a:r>
            <a:endParaRPr lang="cs-CZ" sz="3200" b="1" dirty="0">
              <a:solidFill>
                <a:srgbClr val="00B0F0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 flipV="1">
            <a:off x="5868143" y="2066509"/>
            <a:ext cx="720081" cy="6753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1588153" y="4564558"/>
            <a:ext cx="8336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F0"/>
                </a:solidFill>
              </a:rPr>
              <a:t>1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1588154" y="5270714"/>
            <a:ext cx="8336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F0"/>
                </a:solidFill>
              </a:rPr>
              <a:t>6</a:t>
            </a:r>
            <a:endParaRPr lang="cs-CZ" sz="3200" b="1" dirty="0">
              <a:solidFill>
                <a:srgbClr val="00B0F0"/>
              </a:solidFill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1588154" y="5191617"/>
            <a:ext cx="794657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77" name="TextovéPole 76"/>
          <p:cNvSpPr txBox="1"/>
          <p:nvPr/>
        </p:nvSpPr>
        <p:spPr>
          <a:xfrm>
            <a:off x="5621040" y="4485885"/>
            <a:ext cx="8336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F0"/>
                </a:solidFill>
              </a:rPr>
              <a:t>9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5667730" y="5191863"/>
            <a:ext cx="8336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F0"/>
                </a:solidFill>
              </a:rPr>
              <a:t>6</a:t>
            </a:r>
            <a:endParaRPr lang="cs-CZ" sz="3200" b="1" dirty="0">
              <a:solidFill>
                <a:srgbClr val="00B0F0"/>
              </a:solidFill>
            </a:endParaRPr>
          </a:p>
        </p:txBody>
      </p:sp>
      <p:cxnSp>
        <p:nvCxnSpPr>
          <p:cNvPr id="23" name="Přímá spojnice 22"/>
          <p:cNvCxnSpPr>
            <a:stCxn id="75" idx="0"/>
          </p:cNvCxnSpPr>
          <p:nvPr/>
        </p:nvCxnSpPr>
        <p:spPr>
          <a:xfrm flipV="1">
            <a:off x="5730809" y="5137807"/>
            <a:ext cx="634615" cy="13551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7217733" y="6055712"/>
            <a:ext cx="15984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4178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2985485" y="1056853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cxnSp>
        <p:nvCxnSpPr>
          <p:cNvPr id="30" name="Přímá spojnice 29"/>
          <p:cNvCxnSpPr/>
          <p:nvPr/>
        </p:nvCxnSpPr>
        <p:spPr>
          <a:xfrm>
            <a:off x="4525144" y="332656"/>
            <a:ext cx="0" cy="6192688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7245442" y="1096281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274307" y="4365104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968934" y="4365104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295303" y="3429000"/>
            <a:ext cx="8520855" cy="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2" name="Krychle 1"/>
          <p:cNvSpPr/>
          <p:nvPr/>
        </p:nvSpPr>
        <p:spPr>
          <a:xfrm>
            <a:off x="532878" y="2060848"/>
            <a:ext cx="936104" cy="957731"/>
          </a:xfrm>
          <a:prstGeom prst="cube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rychle 42"/>
          <p:cNvSpPr/>
          <p:nvPr/>
        </p:nvSpPr>
        <p:spPr>
          <a:xfrm>
            <a:off x="528910" y="1333423"/>
            <a:ext cx="936104" cy="957731"/>
          </a:xfrm>
          <a:prstGeom prst="cube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Krychle 43"/>
          <p:cNvSpPr/>
          <p:nvPr/>
        </p:nvSpPr>
        <p:spPr>
          <a:xfrm>
            <a:off x="528910" y="577987"/>
            <a:ext cx="936104" cy="957731"/>
          </a:xfrm>
          <a:prstGeom prst="cube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592239" y="1735228"/>
            <a:ext cx="4043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3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19" name="Přímá spojnice 18"/>
          <p:cNvCxnSpPr/>
          <p:nvPr/>
        </p:nvCxnSpPr>
        <p:spPr>
          <a:xfrm flipH="1" flipV="1">
            <a:off x="517236" y="1717964"/>
            <a:ext cx="598380" cy="17264"/>
          </a:xfrm>
          <a:prstGeom prst="line">
            <a:avLst/>
          </a:pr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47" name="Krychle 46"/>
          <p:cNvSpPr/>
          <p:nvPr/>
        </p:nvSpPr>
        <p:spPr>
          <a:xfrm>
            <a:off x="388025" y="5491811"/>
            <a:ext cx="936104" cy="957731"/>
          </a:xfrm>
          <a:prstGeom prst="cube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Krychle 47"/>
          <p:cNvSpPr/>
          <p:nvPr/>
        </p:nvSpPr>
        <p:spPr>
          <a:xfrm>
            <a:off x="388025" y="4791750"/>
            <a:ext cx="936104" cy="957731"/>
          </a:xfrm>
          <a:prstGeom prst="cube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" name="Krychle 48"/>
          <p:cNvSpPr/>
          <p:nvPr/>
        </p:nvSpPr>
        <p:spPr>
          <a:xfrm>
            <a:off x="388024" y="4077071"/>
            <a:ext cx="936104" cy="957731"/>
          </a:xfrm>
          <a:prstGeom prst="cube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Krychle 49"/>
          <p:cNvSpPr/>
          <p:nvPr/>
        </p:nvSpPr>
        <p:spPr>
          <a:xfrm>
            <a:off x="1501526" y="5496275"/>
            <a:ext cx="936104" cy="957731"/>
          </a:xfrm>
          <a:prstGeom prst="cube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Krychle 50"/>
          <p:cNvSpPr/>
          <p:nvPr/>
        </p:nvSpPr>
        <p:spPr>
          <a:xfrm>
            <a:off x="4696348" y="2060847"/>
            <a:ext cx="936104" cy="957731"/>
          </a:xfrm>
          <a:prstGeom prst="cube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Krychle 51"/>
          <p:cNvSpPr/>
          <p:nvPr/>
        </p:nvSpPr>
        <p:spPr>
          <a:xfrm>
            <a:off x="5901374" y="2467309"/>
            <a:ext cx="936104" cy="957731"/>
          </a:xfrm>
          <a:prstGeom prst="cube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Krychle 52"/>
          <p:cNvSpPr/>
          <p:nvPr/>
        </p:nvSpPr>
        <p:spPr>
          <a:xfrm>
            <a:off x="6588224" y="2467307"/>
            <a:ext cx="936104" cy="957731"/>
          </a:xfrm>
          <a:prstGeom prst="cube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Krychle 53"/>
          <p:cNvSpPr/>
          <p:nvPr/>
        </p:nvSpPr>
        <p:spPr>
          <a:xfrm>
            <a:off x="4860032" y="5254909"/>
            <a:ext cx="936104" cy="957731"/>
          </a:xfrm>
          <a:prstGeom prst="cube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Krychle 54"/>
          <p:cNvSpPr/>
          <p:nvPr/>
        </p:nvSpPr>
        <p:spPr>
          <a:xfrm>
            <a:off x="4860032" y="4534080"/>
            <a:ext cx="936104" cy="957731"/>
          </a:xfrm>
          <a:prstGeom prst="cube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Krychle 55"/>
          <p:cNvSpPr/>
          <p:nvPr/>
        </p:nvSpPr>
        <p:spPr>
          <a:xfrm>
            <a:off x="4696348" y="1333425"/>
            <a:ext cx="936104" cy="957731"/>
          </a:xfrm>
          <a:prstGeom prst="cube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Krychle 56"/>
          <p:cNvSpPr/>
          <p:nvPr/>
        </p:nvSpPr>
        <p:spPr>
          <a:xfrm>
            <a:off x="4696348" y="577987"/>
            <a:ext cx="936104" cy="957731"/>
          </a:xfrm>
          <a:prstGeom prst="cube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Krychle 57"/>
          <p:cNvSpPr/>
          <p:nvPr/>
        </p:nvSpPr>
        <p:spPr>
          <a:xfrm>
            <a:off x="4860032" y="3808263"/>
            <a:ext cx="936104" cy="957731"/>
          </a:xfrm>
          <a:prstGeom prst="cube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TextovéPole 58"/>
          <p:cNvSpPr txBox="1"/>
          <p:nvPr/>
        </p:nvSpPr>
        <p:spPr>
          <a:xfrm>
            <a:off x="407609" y="1041035"/>
            <a:ext cx="6547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  </a:t>
            </a:r>
            <a:r>
              <a:rPr lang="cs-CZ" sz="3200" b="1" dirty="0" smtClean="0">
                <a:solidFill>
                  <a:srgbClr val="FF0000"/>
                </a:solidFill>
              </a:rPr>
              <a:t>3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441434" y="4364817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/>
              <a:t>‹</a:t>
            </a:r>
            <a:endParaRPr lang="cs-CZ" sz="9600" b="1" dirty="0"/>
          </a:p>
        </p:txBody>
      </p:sp>
      <p:sp>
        <p:nvSpPr>
          <p:cNvPr id="27" name="TextovéPole 26"/>
          <p:cNvSpPr txBox="1"/>
          <p:nvPr/>
        </p:nvSpPr>
        <p:spPr>
          <a:xfrm rot="10800000">
            <a:off x="2719006" y="4534080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/>
              <a:t>‹</a:t>
            </a:r>
            <a:endParaRPr lang="cs-CZ" sz="9600" b="1" dirty="0"/>
          </a:p>
        </p:txBody>
      </p:sp>
      <p:sp>
        <p:nvSpPr>
          <p:cNvPr id="28" name="TextovéPole 27"/>
          <p:cNvSpPr txBox="1"/>
          <p:nvPr/>
        </p:nvSpPr>
        <p:spPr>
          <a:xfrm rot="10800000">
            <a:off x="7055970" y="1333423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/>
              <a:t>‹</a:t>
            </a:r>
            <a:endParaRPr lang="cs-CZ" sz="96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140714" y="1333425"/>
            <a:ext cx="106313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=</a:t>
            </a:r>
            <a:endParaRPr lang="cs-CZ" sz="6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96348" y="1089923"/>
            <a:ext cx="6317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5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696348" y="1674698"/>
            <a:ext cx="6317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3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4696348" y="1674698"/>
            <a:ext cx="63173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17236" y="4765994"/>
            <a:ext cx="4797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4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94145" y="5390365"/>
            <a:ext cx="4797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3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14" name="Přímá spojnice 13"/>
          <p:cNvCxnSpPr>
            <a:stCxn id="48" idx="2"/>
            <a:endCxn id="48" idx="4"/>
          </p:cNvCxnSpPr>
          <p:nvPr/>
        </p:nvCxnSpPr>
        <p:spPr>
          <a:xfrm>
            <a:off x="388025" y="5387629"/>
            <a:ext cx="70207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860032" y="4534080"/>
            <a:ext cx="7724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1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4860032" y="5129075"/>
            <a:ext cx="7724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3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17" name="Přímá spojnice 16"/>
          <p:cNvCxnSpPr/>
          <p:nvPr/>
        </p:nvCxnSpPr>
        <p:spPr>
          <a:xfrm>
            <a:off x="4860032" y="5149647"/>
            <a:ext cx="64807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7524328" y="6103740"/>
            <a:ext cx="12332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9238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2968080" y="1117613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cxnSp>
        <p:nvCxnSpPr>
          <p:cNvPr id="30" name="Přímá spojnice 29"/>
          <p:cNvCxnSpPr/>
          <p:nvPr/>
        </p:nvCxnSpPr>
        <p:spPr>
          <a:xfrm>
            <a:off x="4525144" y="332656"/>
            <a:ext cx="0" cy="6192688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7164288" y="750889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303990" y="4190733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985485" y="4190733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295303" y="3429000"/>
            <a:ext cx="8520855" cy="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2" name="Tvar L 1"/>
          <p:cNvSpPr/>
          <p:nvPr/>
        </p:nvSpPr>
        <p:spPr>
          <a:xfrm rot="16200000">
            <a:off x="1293023" y="1084644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var L 41"/>
          <p:cNvSpPr/>
          <p:nvPr/>
        </p:nvSpPr>
        <p:spPr>
          <a:xfrm rot="10800000">
            <a:off x="378623" y="612783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Tvar L 42"/>
          <p:cNvSpPr/>
          <p:nvPr/>
        </p:nvSpPr>
        <p:spPr>
          <a:xfrm>
            <a:off x="378623" y="2470340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var L 43"/>
          <p:cNvSpPr/>
          <p:nvPr/>
        </p:nvSpPr>
        <p:spPr>
          <a:xfrm rot="10800000">
            <a:off x="378623" y="1992920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var L 44"/>
          <p:cNvSpPr/>
          <p:nvPr/>
        </p:nvSpPr>
        <p:spPr>
          <a:xfrm>
            <a:off x="366132" y="5547568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var L 45"/>
          <p:cNvSpPr/>
          <p:nvPr/>
        </p:nvSpPr>
        <p:spPr>
          <a:xfrm rot="5400000">
            <a:off x="1270506" y="5074103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Tvar L 46"/>
          <p:cNvSpPr/>
          <p:nvPr/>
        </p:nvSpPr>
        <p:spPr>
          <a:xfrm>
            <a:off x="349690" y="4166197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Tvar L 47"/>
          <p:cNvSpPr/>
          <p:nvPr/>
        </p:nvSpPr>
        <p:spPr>
          <a:xfrm rot="16200000">
            <a:off x="1274574" y="5552217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Tvar L 48"/>
          <p:cNvSpPr/>
          <p:nvPr/>
        </p:nvSpPr>
        <p:spPr>
          <a:xfrm>
            <a:off x="2651448" y="5561779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Tvar L 49"/>
          <p:cNvSpPr/>
          <p:nvPr/>
        </p:nvSpPr>
        <p:spPr>
          <a:xfrm>
            <a:off x="4555730" y="2470340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Tvar L 50"/>
          <p:cNvSpPr/>
          <p:nvPr/>
        </p:nvSpPr>
        <p:spPr>
          <a:xfrm>
            <a:off x="4644008" y="5562186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var L 51"/>
          <p:cNvSpPr/>
          <p:nvPr/>
        </p:nvSpPr>
        <p:spPr>
          <a:xfrm rot="5400000">
            <a:off x="1305467" y="599049"/>
            <a:ext cx="914400" cy="914400"/>
          </a:xfrm>
          <a:prstGeom prst="corne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3" name="Tvar L 52"/>
          <p:cNvSpPr/>
          <p:nvPr/>
        </p:nvSpPr>
        <p:spPr>
          <a:xfrm rot="16200000">
            <a:off x="3565848" y="5562186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Tvar L 53"/>
          <p:cNvSpPr/>
          <p:nvPr/>
        </p:nvSpPr>
        <p:spPr>
          <a:xfrm>
            <a:off x="378623" y="1078519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Tvar L 54"/>
          <p:cNvSpPr/>
          <p:nvPr/>
        </p:nvSpPr>
        <p:spPr>
          <a:xfrm rot="5400000">
            <a:off x="1291611" y="2013139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Tvar L 55"/>
          <p:cNvSpPr/>
          <p:nvPr/>
        </p:nvSpPr>
        <p:spPr>
          <a:xfrm rot="10800000">
            <a:off x="356106" y="5085184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Tvar L 56"/>
          <p:cNvSpPr/>
          <p:nvPr/>
        </p:nvSpPr>
        <p:spPr>
          <a:xfrm rot="10800000">
            <a:off x="349690" y="3708997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Tvar L 57"/>
          <p:cNvSpPr/>
          <p:nvPr/>
        </p:nvSpPr>
        <p:spPr>
          <a:xfrm rot="10800000">
            <a:off x="4644008" y="5104985"/>
            <a:ext cx="914400" cy="914400"/>
          </a:xfrm>
          <a:prstGeom prst="corne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Tvar L 58"/>
          <p:cNvSpPr/>
          <p:nvPr/>
        </p:nvSpPr>
        <p:spPr>
          <a:xfrm rot="5400000">
            <a:off x="1265337" y="3708997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Tvar L 59"/>
          <p:cNvSpPr/>
          <p:nvPr/>
        </p:nvSpPr>
        <p:spPr>
          <a:xfrm rot="16200000">
            <a:off x="1272580" y="4157558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Tvar L 60"/>
          <p:cNvSpPr/>
          <p:nvPr/>
        </p:nvSpPr>
        <p:spPr>
          <a:xfrm rot="10800000">
            <a:off x="4555730" y="1992919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var L 61"/>
          <p:cNvSpPr/>
          <p:nvPr/>
        </p:nvSpPr>
        <p:spPr>
          <a:xfrm rot="16200000">
            <a:off x="1295976" y="2470340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084505" y="1249455"/>
            <a:ext cx="4170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7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96948" y="1588345"/>
            <a:ext cx="41703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8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3" name="Tvar L 62"/>
          <p:cNvSpPr/>
          <p:nvPr/>
        </p:nvSpPr>
        <p:spPr>
          <a:xfrm>
            <a:off x="4644008" y="4166197"/>
            <a:ext cx="914400" cy="914400"/>
          </a:xfrm>
          <a:prstGeom prst="corne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var L 63"/>
          <p:cNvSpPr/>
          <p:nvPr/>
        </p:nvSpPr>
        <p:spPr>
          <a:xfrm>
            <a:off x="4555730" y="1056249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Tvar L 64"/>
          <p:cNvSpPr/>
          <p:nvPr/>
        </p:nvSpPr>
        <p:spPr>
          <a:xfrm>
            <a:off x="5470130" y="2470339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Tvar L 65"/>
          <p:cNvSpPr/>
          <p:nvPr/>
        </p:nvSpPr>
        <p:spPr>
          <a:xfrm>
            <a:off x="5592405" y="5559025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Tvar L 66"/>
          <p:cNvSpPr/>
          <p:nvPr/>
        </p:nvSpPr>
        <p:spPr>
          <a:xfrm rot="10800000">
            <a:off x="5598366" y="3700358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Tvar L 67"/>
          <p:cNvSpPr/>
          <p:nvPr/>
        </p:nvSpPr>
        <p:spPr>
          <a:xfrm>
            <a:off x="5598511" y="4170784"/>
            <a:ext cx="914400" cy="914400"/>
          </a:xfrm>
          <a:prstGeom prst="corne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Tvar L 68"/>
          <p:cNvSpPr/>
          <p:nvPr/>
        </p:nvSpPr>
        <p:spPr>
          <a:xfrm rot="10800000">
            <a:off x="4644007" y="3708997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Tvar L 69"/>
          <p:cNvSpPr/>
          <p:nvPr/>
        </p:nvSpPr>
        <p:spPr>
          <a:xfrm rot="10800000">
            <a:off x="5590875" y="5104986"/>
            <a:ext cx="914400" cy="914400"/>
          </a:xfrm>
          <a:prstGeom prst="corne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Tvar L 70"/>
          <p:cNvSpPr/>
          <p:nvPr/>
        </p:nvSpPr>
        <p:spPr>
          <a:xfrm rot="10800000">
            <a:off x="5470130" y="2035056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Tvar L 71"/>
          <p:cNvSpPr/>
          <p:nvPr/>
        </p:nvSpPr>
        <p:spPr>
          <a:xfrm rot="10800000">
            <a:off x="4555730" y="594044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Tvar L 72"/>
          <p:cNvSpPr/>
          <p:nvPr/>
        </p:nvSpPr>
        <p:spPr>
          <a:xfrm rot="10800000">
            <a:off x="5470130" y="612783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Tvar L 73"/>
          <p:cNvSpPr/>
          <p:nvPr/>
        </p:nvSpPr>
        <p:spPr>
          <a:xfrm>
            <a:off x="5470130" y="1069983"/>
            <a:ext cx="914400" cy="914400"/>
          </a:xfrm>
          <a:prstGeom prst="corne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TextovéPole 74"/>
          <p:cNvSpPr txBox="1"/>
          <p:nvPr/>
        </p:nvSpPr>
        <p:spPr>
          <a:xfrm>
            <a:off x="6768244" y="4300354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/>
              <a:t>‹</a:t>
            </a:r>
            <a:endParaRPr lang="cs-CZ" sz="9600" b="1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2589441" y="980930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/>
              <a:t>‹</a:t>
            </a:r>
            <a:endParaRPr lang="cs-CZ" sz="9600" b="1" dirty="0"/>
          </a:p>
        </p:txBody>
      </p:sp>
      <p:sp>
        <p:nvSpPr>
          <p:cNvPr id="77" name="TextovéPole 76"/>
          <p:cNvSpPr txBox="1"/>
          <p:nvPr/>
        </p:nvSpPr>
        <p:spPr>
          <a:xfrm rot="10800000">
            <a:off x="2589441" y="4378023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/>
              <a:t>‹</a:t>
            </a:r>
            <a:endParaRPr lang="cs-CZ" sz="9600" b="1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6652014" y="1117613"/>
            <a:ext cx="102454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=</a:t>
            </a:r>
            <a:endParaRPr lang="cs-CZ" sz="6600" b="1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1096948" y="1902443"/>
            <a:ext cx="417037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220072" y="1117613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8</a:t>
            </a:r>
            <a:endParaRPr lang="cs-CZ" sz="3200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5220072" y="1846624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8</a:t>
            </a:r>
            <a:endParaRPr lang="cs-CZ" sz="3200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5364088" y="1846624"/>
            <a:ext cx="36004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852618" y="4396601"/>
            <a:ext cx="8867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10</a:t>
            </a:r>
            <a:endParaRPr lang="cs-CZ" sz="3200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875952" y="5162853"/>
            <a:ext cx="8867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8</a:t>
            </a:r>
            <a:endParaRPr lang="cs-CZ" sz="3200" dirty="0"/>
          </a:p>
        </p:txBody>
      </p:sp>
      <p:cxnSp>
        <p:nvCxnSpPr>
          <p:cNvPr id="18" name="Přímá spojnice 17"/>
          <p:cNvCxnSpPr>
            <a:stCxn id="56" idx="1"/>
            <a:endCxn id="46" idx="2"/>
          </p:cNvCxnSpPr>
          <p:nvPr/>
        </p:nvCxnSpPr>
        <p:spPr>
          <a:xfrm flipV="1">
            <a:off x="813306" y="5074103"/>
            <a:ext cx="914400" cy="11081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5220072" y="4396601"/>
            <a:ext cx="8280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4</a:t>
            </a:r>
            <a:endParaRPr lang="cs-CZ" sz="3200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5227709" y="5127325"/>
            <a:ext cx="8280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8</a:t>
            </a:r>
            <a:endParaRPr lang="cs-CZ" sz="3200" dirty="0"/>
          </a:p>
        </p:txBody>
      </p:sp>
      <p:cxnSp>
        <p:nvCxnSpPr>
          <p:cNvPr id="21" name="Přímá spojnice 20"/>
          <p:cNvCxnSpPr/>
          <p:nvPr/>
        </p:nvCxnSpPr>
        <p:spPr>
          <a:xfrm>
            <a:off x="5364088" y="5127325"/>
            <a:ext cx="563242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7560332" y="6156012"/>
            <a:ext cx="1255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5861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2985485" y="1056853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cxnSp>
        <p:nvCxnSpPr>
          <p:cNvPr id="30" name="Přímá spojnice 29"/>
          <p:cNvCxnSpPr/>
          <p:nvPr/>
        </p:nvCxnSpPr>
        <p:spPr>
          <a:xfrm>
            <a:off x="4525144" y="332656"/>
            <a:ext cx="0" cy="6192688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7245442" y="1096281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274307" y="4365104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968934" y="4365104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1</a:t>
            </a:r>
            <a:endParaRPr lang="cs-CZ" sz="9600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295303" y="3429000"/>
            <a:ext cx="8520855" cy="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324438" y="2912368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1042050" y="2912368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1026213" y="1031275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395536" y="6037452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1019939" y="563273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1120807" y="6027242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395536" y="5573108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324438" y="1031275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321563" y="1501198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1026213" y="1958398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327837" y="2415598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324438" y="1958398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1031321" y="2455168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332417" y="563273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1026213" y="1501198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744724" y="4616865"/>
            <a:ext cx="130699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12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395536" y="4630115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1819183" y="5087315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1019939" y="5093638"/>
            <a:ext cx="799244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12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77" name="Obdélník 76"/>
          <p:cNvSpPr/>
          <p:nvPr/>
        </p:nvSpPr>
        <p:spPr>
          <a:xfrm>
            <a:off x="395536" y="5111137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1821379" y="5544515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1106457" y="5550838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1821379" y="6027242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1804833" y="4622475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7057101" y="2437341"/>
            <a:ext cx="698376" cy="457200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83" name="Obdélník 82"/>
          <p:cNvSpPr/>
          <p:nvPr/>
        </p:nvSpPr>
        <p:spPr>
          <a:xfrm>
            <a:off x="7406289" y="2912368"/>
            <a:ext cx="698376" cy="457200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5641279" y="1487491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6026784" y="1958398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5313617" y="1950727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6375972" y="2439939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5641279" y="2426400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4918811" y="2437341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6687244" y="2912368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bdélník 90"/>
          <p:cNvSpPr/>
          <p:nvPr/>
        </p:nvSpPr>
        <p:spPr>
          <a:xfrm>
            <a:off x="5980879" y="2912368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bdélník 91"/>
          <p:cNvSpPr/>
          <p:nvPr/>
        </p:nvSpPr>
        <p:spPr>
          <a:xfrm>
            <a:off x="5282503" y="2912368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bdélník 92"/>
          <p:cNvSpPr/>
          <p:nvPr/>
        </p:nvSpPr>
        <p:spPr>
          <a:xfrm>
            <a:off x="4569623" y="2912368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bdélník 93"/>
          <p:cNvSpPr/>
          <p:nvPr/>
        </p:nvSpPr>
        <p:spPr>
          <a:xfrm>
            <a:off x="5235988" y="5149934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5" name="Obdélník 94"/>
          <p:cNvSpPr/>
          <p:nvPr/>
        </p:nvSpPr>
        <p:spPr>
          <a:xfrm>
            <a:off x="5246830" y="4683739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bdélník 95"/>
          <p:cNvSpPr/>
          <p:nvPr/>
        </p:nvSpPr>
        <p:spPr>
          <a:xfrm>
            <a:off x="5934364" y="5632330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bdélník 96"/>
          <p:cNvSpPr/>
          <p:nvPr/>
        </p:nvSpPr>
        <p:spPr>
          <a:xfrm>
            <a:off x="4537612" y="5126958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bdélník 97"/>
          <p:cNvSpPr/>
          <p:nvPr/>
        </p:nvSpPr>
        <p:spPr>
          <a:xfrm>
            <a:off x="4537612" y="4636438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bdélník 98"/>
          <p:cNvSpPr/>
          <p:nvPr/>
        </p:nvSpPr>
        <p:spPr>
          <a:xfrm>
            <a:off x="5223800" y="5626007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bdélník 99"/>
          <p:cNvSpPr/>
          <p:nvPr/>
        </p:nvSpPr>
        <p:spPr>
          <a:xfrm>
            <a:off x="6707913" y="6089530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bdélník 100"/>
          <p:cNvSpPr/>
          <p:nvPr/>
        </p:nvSpPr>
        <p:spPr>
          <a:xfrm>
            <a:off x="4532807" y="4136504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bdélník 101"/>
          <p:cNvSpPr/>
          <p:nvPr/>
        </p:nvSpPr>
        <p:spPr>
          <a:xfrm>
            <a:off x="5981827" y="6089530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bdélník 102"/>
          <p:cNvSpPr/>
          <p:nvPr/>
        </p:nvSpPr>
        <p:spPr>
          <a:xfrm>
            <a:off x="4555730" y="5610174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bdélník 103"/>
          <p:cNvSpPr/>
          <p:nvPr/>
        </p:nvSpPr>
        <p:spPr>
          <a:xfrm>
            <a:off x="5267999" y="6089530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bdélník 104"/>
          <p:cNvSpPr/>
          <p:nvPr/>
        </p:nvSpPr>
        <p:spPr>
          <a:xfrm>
            <a:off x="4555730" y="6089530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bdélník 105"/>
          <p:cNvSpPr/>
          <p:nvPr/>
        </p:nvSpPr>
        <p:spPr>
          <a:xfrm>
            <a:off x="8088099" y="3652657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bdélník 106"/>
          <p:cNvSpPr/>
          <p:nvPr/>
        </p:nvSpPr>
        <p:spPr>
          <a:xfrm>
            <a:off x="7358706" y="3652657"/>
            <a:ext cx="698376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TextovéPole 57"/>
          <p:cNvSpPr txBox="1"/>
          <p:nvPr/>
        </p:nvSpPr>
        <p:spPr>
          <a:xfrm>
            <a:off x="6963389" y="1114108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/>
              <a:t>‹</a:t>
            </a:r>
            <a:endParaRPr lang="cs-CZ" sz="9600" b="1" dirty="0"/>
          </a:p>
        </p:txBody>
      </p:sp>
      <p:sp>
        <p:nvSpPr>
          <p:cNvPr id="108" name="TextovéPole 107"/>
          <p:cNvSpPr txBox="1"/>
          <p:nvPr/>
        </p:nvSpPr>
        <p:spPr>
          <a:xfrm rot="10800000">
            <a:off x="6725160" y="4513547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/>
              <a:t>‹</a:t>
            </a:r>
            <a:endParaRPr lang="cs-CZ" sz="9600" b="1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2384056" y="1318404"/>
            <a:ext cx="117566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=</a:t>
            </a:r>
            <a:endParaRPr lang="cs-CZ" sz="6600" b="1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2699792" y="4671442"/>
            <a:ext cx="121996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=</a:t>
            </a:r>
            <a:endParaRPr lang="cs-CZ" sz="6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1114108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12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11" name="TextovéPole 110"/>
          <p:cNvSpPr txBox="1"/>
          <p:nvPr/>
        </p:nvSpPr>
        <p:spPr>
          <a:xfrm>
            <a:off x="395536" y="1766457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12</a:t>
            </a:r>
            <a:endParaRPr lang="cs-CZ" sz="3200" dirty="0">
              <a:solidFill>
                <a:schemeClr val="bg1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539552" y="1729798"/>
            <a:ext cx="851686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120807" y="5140939"/>
            <a:ext cx="698376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596018" y="2058844"/>
            <a:ext cx="92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13" name="TextovéPole 112"/>
          <p:cNvSpPr txBox="1"/>
          <p:nvPr/>
        </p:nvSpPr>
        <p:spPr>
          <a:xfrm>
            <a:off x="5528075" y="2684374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12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14" name="TextovéPole 113"/>
          <p:cNvSpPr txBox="1"/>
          <p:nvPr/>
        </p:nvSpPr>
        <p:spPr>
          <a:xfrm>
            <a:off x="5480053" y="2089134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10</a:t>
            </a:r>
            <a:endParaRPr lang="cs-CZ" sz="3200" dirty="0">
              <a:solidFill>
                <a:schemeClr val="bg1"/>
              </a:solidFill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5662805" y="2644198"/>
            <a:ext cx="853411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4918811" y="5074065"/>
            <a:ext cx="8773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14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886800" y="5715650"/>
            <a:ext cx="1035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12</a:t>
            </a:r>
            <a:endParaRPr lang="cs-CZ" sz="3200" dirty="0">
              <a:solidFill>
                <a:schemeClr val="bg1"/>
              </a:solidFill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5004048" y="5715650"/>
            <a:ext cx="79208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7486470" y="6139448"/>
            <a:ext cx="12403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8717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764704"/>
            <a:ext cx="7024744" cy="720080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Použité zdroje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484784"/>
            <a:ext cx="6777317" cy="4347845"/>
          </a:xfrm>
        </p:spPr>
        <p:txBody>
          <a:bodyPr>
            <a:normAutofit/>
          </a:bodyPr>
          <a:lstStyle/>
          <a:p>
            <a:pPr indent="-342900"/>
            <a:r>
              <a:rPr lang="cs-CZ" dirty="0" smtClean="0"/>
              <a:t>Vlastní </a:t>
            </a:r>
            <a:r>
              <a:rPr lang="cs-CZ" dirty="0" smtClean="0"/>
              <a:t>práce</a:t>
            </a:r>
          </a:p>
          <a:p>
            <a:pPr indent="-342900"/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indent="-342900"/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indent="-342900"/>
            <a:endParaRPr lang="cs-CZ" dirty="0"/>
          </a:p>
          <a:p>
            <a:pPr indent="-342900"/>
            <a:endParaRPr lang="cs-CZ" dirty="0"/>
          </a:p>
          <a:p>
            <a:pPr indent="-342900"/>
            <a:endParaRPr lang="cs-CZ" dirty="0" smtClean="0"/>
          </a:p>
          <a:p>
            <a:pPr indent="-342900"/>
            <a:endParaRPr lang="cs-CZ" dirty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9461411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1346</TotalTime>
  <Words>370</Words>
  <Application>Microsoft Office PowerPoint</Application>
  <PresentationFormat>Předvádění na obrazovce (4:3)</PresentationFormat>
  <Paragraphs>215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Aspekt</vt:lpstr>
      <vt:lpstr>Prezentace aplikace PowerPoint</vt:lpstr>
      <vt:lpstr>Anotace A METODICKÝ POKYN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Lenka</cp:lastModifiedBy>
  <cp:revision>148</cp:revision>
  <cp:lastPrinted>2012-05-02T21:23:42Z</cp:lastPrinted>
  <dcterms:created xsi:type="dcterms:W3CDTF">2011-08-21T15:31:45Z</dcterms:created>
  <dcterms:modified xsi:type="dcterms:W3CDTF">2012-11-28T23:24:37Z</dcterms:modified>
</cp:coreProperties>
</file>