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69" r:id="rId7"/>
    <p:sldId id="270" r:id="rId8"/>
    <p:sldId id="271" r:id="rId9"/>
    <p:sldId id="272" r:id="rId10"/>
    <p:sldId id="273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8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3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9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1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5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2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1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42000">
              <a:srgbClr val="FEE7F2"/>
            </a:gs>
            <a:gs pos="81000">
              <a:srgbClr val="FFFF00"/>
            </a:gs>
            <a:gs pos="90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5BA16-6500-4AA5-BCAF-3EBCB08A9EF3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66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6091255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systémy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Windows 7 – Kancelářský balíček – Word 2010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získávají základní informace o operačním systému Windows 7 – Kancelářský balíček MS Office- Word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4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096" y="332656"/>
            <a:ext cx="3538736" cy="619268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vše můžeme dělat v tomto programu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4968552" cy="6336704"/>
          </a:xfr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Psát text</a:t>
            </a:r>
          </a:p>
          <a:p>
            <a:endParaRPr lang="cs-CZ" sz="4000" dirty="0" smtClean="0"/>
          </a:p>
          <a:p>
            <a:r>
              <a:rPr lang="cs-CZ" sz="4000" dirty="0" smtClean="0"/>
              <a:t>Vkládat obrázky, tabulky a grafy</a:t>
            </a:r>
          </a:p>
          <a:p>
            <a:endParaRPr lang="cs-CZ" sz="4000" dirty="0" smtClean="0"/>
          </a:p>
          <a:p>
            <a:r>
              <a:rPr lang="cs-CZ" sz="4000" dirty="0" smtClean="0"/>
              <a:t>Kreslit a vkládat automatické tvary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11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7425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 2010 – hlavní stránka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805264"/>
            <a:ext cx="6400800" cy="697632"/>
          </a:xfrm>
        </p:spPr>
        <p:txBody>
          <a:bodyPr/>
          <a:lstStyle/>
          <a:p>
            <a:r>
              <a:rPr lang="cs-CZ" dirty="0" smtClean="0"/>
              <a:t>Kancelářský balíček - WORD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980728"/>
            <a:ext cx="8321017" cy="4678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6249" y="3500999"/>
            <a:ext cx="49313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Možnosti práce v záložce  Domů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077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 2010 - vkládání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332656"/>
            <a:ext cx="720080" cy="992544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604448" cy="4837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96249" y="3500999"/>
            <a:ext cx="5114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Možnosti práce v záložce  Vložení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70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1784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Nastavení vzhledu stránky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7740352" cy="4351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6249" y="3500999"/>
            <a:ext cx="5096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Možnosti práce v záložce  Soubor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94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3501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Rozložení stránky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8388424" cy="4716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85063" y="3482943"/>
            <a:ext cx="4560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Možnosti práce v této záložce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029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1168" y="260648"/>
            <a:ext cx="5008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Nastavení okrajů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8064864" cy="453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9260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8244408" cy="4635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49399" y="260648"/>
            <a:ext cx="5072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Vkládání sloupců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5240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7808711" cy="4390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04345" y="260648"/>
            <a:ext cx="5962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Vkládání vodoznaku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603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7596336" cy="4270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2784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</a:t>
            </a:r>
            <a:r>
              <a:rPr lang="cs-CZ" dirty="0" smtClean="0"/>
              <a:t>pracuje </a:t>
            </a:r>
            <a:r>
              <a:rPr lang="cs-CZ" dirty="0" smtClean="0"/>
              <a:t>na pokyn </a:t>
            </a:r>
            <a:r>
              <a:rPr lang="cs-CZ" dirty="0" smtClean="0"/>
              <a:t>vyučujícího</a:t>
            </a:r>
          </a:p>
          <a:p>
            <a:r>
              <a:rPr lang="cs-CZ" dirty="0" smtClean="0"/>
              <a:t>Dle připraveného návrhu zpracovává textový dokument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závěr provedou zápis a uloží si jej do složky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5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-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568952" cy="60466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Použito vlastních zdrojů autora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0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153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Co vše můžeme dělat v tomto programu</vt:lpstr>
      <vt:lpstr>WORD 2010 – hlavní stránka</vt:lpstr>
      <vt:lpstr>Word 2010 - vkládání</vt:lpstr>
      <vt:lpstr>Nastavení vzhledu stránky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Procvičení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16</cp:revision>
  <dcterms:created xsi:type="dcterms:W3CDTF">2012-10-06T06:47:03Z</dcterms:created>
  <dcterms:modified xsi:type="dcterms:W3CDTF">2012-11-29T05:04:04Z</dcterms:modified>
</cp:coreProperties>
</file>