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4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2"/>
  </p:notesMasterIdLst>
  <p:sldIdLst>
    <p:sldId id="264" r:id="rId2"/>
    <p:sldId id="265" r:id="rId3"/>
    <p:sldId id="266" r:id="rId4"/>
    <p:sldId id="260" r:id="rId5"/>
    <p:sldId id="257" r:id="rId6"/>
    <p:sldId id="258" r:id="rId7"/>
    <p:sldId id="259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4D4A7D5-5E3D-4949-9EE9-B895AABCD0DF}" type="doc">
      <dgm:prSet loTypeId="urn:microsoft.com/office/officeart/2005/8/layout/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692C85F-C7A1-48A4-BA08-DF3598607B6F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dcera</a:t>
          </a:r>
          <a:endParaRPr lang="cs-CZ" dirty="0">
            <a:solidFill>
              <a:schemeClr val="tx1"/>
            </a:solidFill>
          </a:endParaRPr>
        </a:p>
      </dgm:t>
    </dgm:pt>
    <dgm:pt modelId="{54CAB3DA-6326-47ED-AF07-DDFE0A12B574}" type="parTrans" cxnId="{3F9EA602-F4FE-432E-8390-08738479C673}">
      <dgm:prSet/>
      <dgm:spPr/>
      <dgm:t>
        <a:bodyPr/>
        <a:lstStyle/>
        <a:p>
          <a:endParaRPr lang="cs-CZ"/>
        </a:p>
      </dgm:t>
    </dgm:pt>
    <dgm:pt modelId="{8FECD6A7-A4D9-41EE-9E09-8F2CE12508C9}" type="sibTrans" cxnId="{3F9EA602-F4FE-432E-8390-08738479C673}">
      <dgm:prSet/>
      <dgm:spPr/>
      <dgm:t>
        <a:bodyPr/>
        <a:lstStyle/>
        <a:p>
          <a:endParaRPr lang="cs-CZ"/>
        </a:p>
      </dgm:t>
    </dgm:pt>
    <dgm:pt modelId="{13D0A974-12A3-4165-A343-3CACDF5F24C1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syn</a:t>
          </a:r>
          <a:endParaRPr lang="cs-CZ" dirty="0">
            <a:solidFill>
              <a:schemeClr val="tx1"/>
            </a:solidFill>
          </a:endParaRPr>
        </a:p>
      </dgm:t>
    </dgm:pt>
    <dgm:pt modelId="{45FB1A32-CA67-42B0-AC3D-A93F1DF6E0F7}" type="parTrans" cxnId="{CDAE97C6-4326-4F43-ACE5-C839AAE68F11}">
      <dgm:prSet/>
      <dgm:spPr/>
      <dgm:t>
        <a:bodyPr/>
        <a:lstStyle/>
        <a:p>
          <a:endParaRPr lang="cs-CZ"/>
        </a:p>
      </dgm:t>
    </dgm:pt>
    <dgm:pt modelId="{04943CF4-1A7A-4D9E-AC16-52E2B20061B5}" type="sibTrans" cxnId="{CDAE97C6-4326-4F43-ACE5-C839AAE68F11}">
      <dgm:prSet/>
      <dgm:spPr/>
      <dgm:t>
        <a:bodyPr/>
        <a:lstStyle/>
        <a:p>
          <a:endParaRPr lang="cs-CZ"/>
        </a:p>
      </dgm:t>
    </dgm:pt>
    <dgm:pt modelId="{B91C8D8E-C855-43E2-82A0-AC2A84D17B55}">
      <dgm:prSet phldrT="[Text]"/>
      <dgm:spPr/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tatínek</a:t>
          </a:r>
          <a:endParaRPr lang="cs-CZ" dirty="0">
            <a:solidFill>
              <a:schemeClr val="tx1"/>
            </a:solidFill>
          </a:endParaRPr>
        </a:p>
      </dgm:t>
    </dgm:pt>
    <dgm:pt modelId="{B303B796-6855-4580-96AD-BBFCA442A87B}" type="parTrans" cxnId="{0C9F7D63-F2ED-45DF-ABF5-7A252B84ABE9}">
      <dgm:prSet/>
      <dgm:spPr/>
      <dgm:t>
        <a:bodyPr/>
        <a:lstStyle/>
        <a:p>
          <a:endParaRPr lang="cs-CZ"/>
        </a:p>
      </dgm:t>
    </dgm:pt>
    <dgm:pt modelId="{FAFCE192-10E3-4617-80FA-A93D388A7965}" type="sibTrans" cxnId="{0C9F7D63-F2ED-45DF-ABF5-7A252B84ABE9}">
      <dgm:prSet/>
      <dgm:spPr/>
      <dgm:t>
        <a:bodyPr/>
        <a:lstStyle/>
        <a:p>
          <a:endParaRPr lang="cs-CZ"/>
        </a:p>
      </dgm:t>
    </dgm:pt>
    <dgm:pt modelId="{0CDAEF5F-6AEA-4037-8F6F-E5738F4AEEB2}">
      <dgm:prSet/>
      <dgm:spPr/>
      <dgm:t>
        <a:bodyPr/>
        <a:lstStyle/>
        <a:p>
          <a:r>
            <a:rPr lang="cs-CZ" dirty="0" err="1" smtClean="0"/>
            <a:t>Hundertwasserhaus</a:t>
          </a:r>
          <a:r>
            <a:rPr lang="cs-CZ" dirty="0" smtClean="0"/>
            <a:t>, </a:t>
          </a:r>
          <a:r>
            <a:rPr lang="cs-CZ" dirty="0" err="1" smtClean="0"/>
            <a:t>Prater</a:t>
          </a:r>
          <a:r>
            <a:rPr lang="cs-CZ" dirty="0" smtClean="0"/>
            <a:t>, </a:t>
          </a:r>
          <a:r>
            <a:rPr lang="cs-CZ" dirty="0" err="1" smtClean="0"/>
            <a:t>Glorietta</a:t>
          </a:r>
          <a:endParaRPr lang="cs-CZ" dirty="0"/>
        </a:p>
      </dgm:t>
    </dgm:pt>
    <dgm:pt modelId="{2B7B9CAE-077E-42DE-98BF-8357995283DC}" type="parTrans" cxnId="{E4378931-B4EE-418E-8D36-D232538F3974}">
      <dgm:prSet/>
      <dgm:spPr/>
      <dgm:t>
        <a:bodyPr/>
        <a:lstStyle/>
        <a:p>
          <a:endParaRPr lang="cs-CZ"/>
        </a:p>
      </dgm:t>
    </dgm:pt>
    <dgm:pt modelId="{FAE989D6-EDC2-4FEA-B7C9-B96DF9CAC99D}" type="sibTrans" cxnId="{E4378931-B4EE-418E-8D36-D232538F3974}">
      <dgm:prSet/>
      <dgm:spPr/>
      <dgm:t>
        <a:bodyPr/>
        <a:lstStyle/>
        <a:p>
          <a:endParaRPr lang="cs-CZ"/>
        </a:p>
      </dgm:t>
    </dgm:pt>
    <dgm:pt modelId="{52F89370-5768-461B-B11F-4E1902E1F6A9}">
      <dgm:prSet/>
      <dgm:spPr/>
      <dgm:t>
        <a:bodyPr/>
        <a:lstStyle/>
        <a:p>
          <a:r>
            <a:rPr lang="cs-CZ" dirty="0" smtClean="0"/>
            <a:t>Parlament, Tower </a:t>
          </a:r>
          <a:r>
            <a:rPr lang="cs-CZ" dirty="0" err="1" smtClean="0"/>
            <a:t>Bridge</a:t>
          </a:r>
          <a:r>
            <a:rPr lang="cs-CZ" dirty="0" smtClean="0"/>
            <a:t>, Big Ben</a:t>
          </a:r>
          <a:endParaRPr lang="cs-CZ" dirty="0"/>
        </a:p>
      </dgm:t>
    </dgm:pt>
    <dgm:pt modelId="{388E7FD7-6A1D-48A6-A4FE-CF9CB6D2FDDE}" type="parTrans" cxnId="{676DF69F-486C-46C6-BFD4-109A30F40AB5}">
      <dgm:prSet/>
      <dgm:spPr/>
    </dgm:pt>
    <dgm:pt modelId="{549134BF-8CA8-462F-AC11-F853A61C2158}" type="sibTrans" cxnId="{676DF69F-486C-46C6-BFD4-109A30F40AB5}">
      <dgm:prSet/>
      <dgm:spPr/>
    </dgm:pt>
    <dgm:pt modelId="{30EAA5BB-356E-4C85-BE7F-7A0A3ECFA514}">
      <dgm:prSet/>
      <dgm:spPr/>
      <dgm:t>
        <a:bodyPr/>
        <a:lstStyle/>
        <a:p>
          <a:r>
            <a:rPr lang="cs-CZ" dirty="0" err="1" smtClean="0"/>
            <a:t>Eiffelova</a:t>
          </a:r>
          <a:r>
            <a:rPr lang="cs-CZ" dirty="0" smtClean="0"/>
            <a:t> věž, Vítězný oblouk, Notre Dame</a:t>
          </a:r>
          <a:endParaRPr lang="cs-CZ" dirty="0"/>
        </a:p>
      </dgm:t>
    </dgm:pt>
    <dgm:pt modelId="{DC0298EE-CCBE-465A-8315-F7428A555041}" type="parTrans" cxnId="{3CCE5A1D-989F-40A3-86F2-BD836BA91969}">
      <dgm:prSet/>
      <dgm:spPr/>
    </dgm:pt>
    <dgm:pt modelId="{468E250A-0399-4F12-BBC3-8E521894D289}" type="sibTrans" cxnId="{3CCE5A1D-989F-40A3-86F2-BD836BA91969}">
      <dgm:prSet/>
      <dgm:spPr/>
    </dgm:pt>
    <dgm:pt modelId="{B09EDEA4-1C28-44B9-B1BE-4761E17175E9}" type="pres">
      <dgm:prSet presAssocID="{A4D4A7D5-5E3D-4949-9EE9-B895AABCD0DF}" presName="linear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72AA435-146A-49FB-96A0-92902392D32C}" type="pres">
      <dgm:prSet presAssocID="{1692C85F-C7A1-48A4-BA08-DF3598607B6F}" presName="parentLin" presStyleCnt="0"/>
      <dgm:spPr/>
    </dgm:pt>
    <dgm:pt modelId="{233F0B3F-8323-4816-AD7D-E29F0838F179}" type="pres">
      <dgm:prSet presAssocID="{1692C85F-C7A1-48A4-BA08-DF3598607B6F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8CFC93CD-6C13-4C72-BCA0-434FEE2A4F09}" type="pres">
      <dgm:prSet presAssocID="{1692C85F-C7A1-48A4-BA08-DF3598607B6F}" presName="parentText" presStyleLbl="node1" presStyleIdx="0" presStyleCnt="3" custLinFactNeighborX="10601" custLinFactNeighborY="-378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974839-B489-4851-92DC-097A32E4E95E}" type="pres">
      <dgm:prSet presAssocID="{1692C85F-C7A1-48A4-BA08-DF3598607B6F}" presName="negativeSpace" presStyleCnt="0"/>
      <dgm:spPr/>
    </dgm:pt>
    <dgm:pt modelId="{2E62543C-6211-4A73-9433-BEB354C694B5}" type="pres">
      <dgm:prSet presAssocID="{1692C85F-C7A1-48A4-BA08-DF3598607B6F}" presName="childText" presStyleLbl="conFgAcc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CE0083-D836-4460-B814-318CCF0FCBD7}" type="pres">
      <dgm:prSet presAssocID="{8FECD6A7-A4D9-41EE-9E09-8F2CE12508C9}" presName="spaceBetweenRectangles" presStyleCnt="0"/>
      <dgm:spPr/>
    </dgm:pt>
    <dgm:pt modelId="{864FA852-FE52-4FEB-9483-3F0F033A83F8}" type="pres">
      <dgm:prSet presAssocID="{13D0A974-12A3-4165-A343-3CACDF5F24C1}" presName="parentLin" presStyleCnt="0"/>
      <dgm:spPr/>
    </dgm:pt>
    <dgm:pt modelId="{F427D383-9C91-43FD-A1EE-AB0E241CB87C}" type="pres">
      <dgm:prSet presAssocID="{13D0A974-12A3-4165-A343-3CACDF5F24C1}" presName="parentLeftMargin" presStyleLbl="node1" presStyleIdx="0" presStyleCnt="3"/>
      <dgm:spPr/>
      <dgm:t>
        <a:bodyPr/>
        <a:lstStyle/>
        <a:p>
          <a:endParaRPr lang="cs-CZ"/>
        </a:p>
      </dgm:t>
    </dgm:pt>
    <dgm:pt modelId="{263DFCE6-5E89-4C01-95C5-396BEBF852E6}" type="pres">
      <dgm:prSet presAssocID="{13D0A974-12A3-4165-A343-3CACDF5F24C1}" presName="parentText" presStyleLbl="node1" presStyleIdx="1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49CFCB-5C59-45A1-A866-AF13CDB4776F}" type="pres">
      <dgm:prSet presAssocID="{13D0A974-12A3-4165-A343-3CACDF5F24C1}" presName="negativeSpace" presStyleCnt="0"/>
      <dgm:spPr/>
    </dgm:pt>
    <dgm:pt modelId="{37BA4E48-53BC-4C39-8F16-745E956B9278}" type="pres">
      <dgm:prSet presAssocID="{13D0A974-12A3-4165-A343-3CACDF5F24C1}" presName="childText" presStyleLbl="conFgAcc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3661C8-9878-4A6F-AD80-3B619A680BB4}" type="pres">
      <dgm:prSet presAssocID="{04943CF4-1A7A-4D9E-AC16-52E2B20061B5}" presName="spaceBetweenRectangles" presStyleCnt="0"/>
      <dgm:spPr/>
    </dgm:pt>
    <dgm:pt modelId="{98D9A140-9830-490E-AB46-1EAB1D8E55B0}" type="pres">
      <dgm:prSet presAssocID="{B91C8D8E-C855-43E2-82A0-AC2A84D17B55}" presName="parentLin" presStyleCnt="0"/>
      <dgm:spPr/>
    </dgm:pt>
    <dgm:pt modelId="{A2DF0160-FF46-42BA-B500-5B621E4573C4}" type="pres">
      <dgm:prSet presAssocID="{B91C8D8E-C855-43E2-82A0-AC2A84D17B55}" presName="parentLeftMargin" presStyleLbl="node1" presStyleIdx="1" presStyleCnt="3"/>
      <dgm:spPr/>
      <dgm:t>
        <a:bodyPr/>
        <a:lstStyle/>
        <a:p>
          <a:endParaRPr lang="cs-CZ"/>
        </a:p>
      </dgm:t>
    </dgm:pt>
    <dgm:pt modelId="{418E9C6E-DC52-46D3-A6B6-59BB06770E29}" type="pres">
      <dgm:prSet presAssocID="{B91C8D8E-C855-43E2-82A0-AC2A84D17B55}" presName="parentText" presStyleLbl="node1" presStyleIdx="2" presStyleCnt="3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A6562A-BF91-425F-8882-626A6C91D08C}" type="pres">
      <dgm:prSet presAssocID="{B91C8D8E-C855-43E2-82A0-AC2A84D17B55}" presName="negativeSpace" presStyleCnt="0"/>
      <dgm:spPr/>
    </dgm:pt>
    <dgm:pt modelId="{F0030AFC-114A-416E-90EA-8438C0712217}" type="pres">
      <dgm:prSet presAssocID="{B91C8D8E-C855-43E2-82A0-AC2A84D17B55}" presName="childText" presStyleLbl="conFgAcc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917E0FC-4A8B-40FE-942C-61628C08AC3C}" type="presOf" srcId="{B91C8D8E-C855-43E2-82A0-AC2A84D17B55}" destId="{A2DF0160-FF46-42BA-B500-5B621E4573C4}" srcOrd="0" destOrd="0" presId="urn:microsoft.com/office/officeart/2005/8/layout/list1"/>
    <dgm:cxn modelId="{C295183B-915E-4E66-98AB-F93EE41DD60C}" type="presOf" srcId="{A4D4A7D5-5E3D-4949-9EE9-B895AABCD0DF}" destId="{B09EDEA4-1C28-44B9-B1BE-4761E17175E9}" srcOrd="0" destOrd="0" presId="urn:microsoft.com/office/officeart/2005/8/layout/list1"/>
    <dgm:cxn modelId="{0C9F7D63-F2ED-45DF-ABF5-7A252B84ABE9}" srcId="{A4D4A7D5-5E3D-4949-9EE9-B895AABCD0DF}" destId="{B91C8D8E-C855-43E2-82A0-AC2A84D17B55}" srcOrd="2" destOrd="0" parTransId="{B303B796-6855-4580-96AD-BBFCA442A87B}" sibTransId="{FAFCE192-10E3-4617-80FA-A93D388A7965}"/>
    <dgm:cxn modelId="{676DF69F-486C-46C6-BFD4-109A30F40AB5}" srcId="{13D0A974-12A3-4165-A343-3CACDF5F24C1}" destId="{52F89370-5768-461B-B11F-4E1902E1F6A9}" srcOrd="0" destOrd="0" parTransId="{388E7FD7-6A1D-48A6-A4FE-CF9CB6D2FDDE}" sibTransId="{549134BF-8CA8-462F-AC11-F853A61C2158}"/>
    <dgm:cxn modelId="{E44E66DD-5190-42DA-9BEE-E876356B8E41}" type="presOf" srcId="{1692C85F-C7A1-48A4-BA08-DF3598607B6F}" destId="{8CFC93CD-6C13-4C72-BCA0-434FEE2A4F09}" srcOrd="1" destOrd="0" presId="urn:microsoft.com/office/officeart/2005/8/layout/list1"/>
    <dgm:cxn modelId="{9E233524-BD27-41D8-B656-A39E9BA1C667}" type="presOf" srcId="{13D0A974-12A3-4165-A343-3CACDF5F24C1}" destId="{263DFCE6-5E89-4C01-95C5-396BEBF852E6}" srcOrd="1" destOrd="0" presId="urn:microsoft.com/office/officeart/2005/8/layout/list1"/>
    <dgm:cxn modelId="{87EDACBA-6BDA-4AC3-A522-79CC9AE70962}" type="presOf" srcId="{B91C8D8E-C855-43E2-82A0-AC2A84D17B55}" destId="{418E9C6E-DC52-46D3-A6B6-59BB06770E29}" srcOrd="1" destOrd="0" presId="urn:microsoft.com/office/officeart/2005/8/layout/list1"/>
    <dgm:cxn modelId="{3F9EA602-F4FE-432E-8390-08738479C673}" srcId="{A4D4A7D5-5E3D-4949-9EE9-B895AABCD0DF}" destId="{1692C85F-C7A1-48A4-BA08-DF3598607B6F}" srcOrd="0" destOrd="0" parTransId="{54CAB3DA-6326-47ED-AF07-DDFE0A12B574}" sibTransId="{8FECD6A7-A4D9-41EE-9E09-8F2CE12508C9}"/>
    <dgm:cxn modelId="{9D1BEEE1-A8F0-411D-9666-B6E8F0D1CC92}" type="presOf" srcId="{30EAA5BB-356E-4C85-BE7F-7A0A3ECFA514}" destId="{F0030AFC-114A-416E-90EA-8438C0712217}" srcOrd="0" destOrd="0" presId="urn:microsoft.com/office/officeart/2005/8/layout/list1"/>
    <dgm:cxn modelId="{E4378931-B4EE-418E-8D36-D232538F3974}" srcId="{1692C85F-C7A1-48A4-BA08-DF3598607B6F}" destId="{0CDAEF5F-6AEA-4037-8F6F-E5738F4AEEB2}" srcOrd="0" destOrd="0" parTransId="{2B7B9CAE-077E-42DE-98BF-8357995283DC}" sibTransId="{FAE989D6-EDC2-4FEA-B7C9-B96DF9CAC99D}"/>
    <dgm:cxn modelId="{3CCE5A1D-989F-40A3-86F2-BD836BA91969}" srcId="{B91C8D8E-C855-43E2-82A0-AC2A84D17B55}" destId="{30EAA5BB-356E-4C85-BE7F-7A0A3ECFA514}" srcOrd="0" destOrd="0" parTransId="{DC0298EE-CCBE-465A-8315-F7428A555041}" sibTransId="{468E250A-0399-4F12-BBC3-8E521894D289}"/>
    <dgm:cxn modelId="{920109D8-932B-47C3-9A47-9B3AFD5B655D}" type="presOf" srcId="{13D0A974-12A3-4165-A343-3CACDF5F24C1}" destId="{F427D383-9C91-43FD-A1EE-AB0E241CB87C}" srcOrd="0" destOrd="0" presId="urn:microsoft.com/office/officeart/2005/8/layout/list1"/>
    <dgm:cxn modelId="{CDAE97C6-4326-4F43-ACE5-C839AAE68F11}" srcId="{A4D4A7D5-5E3D-4949-9EE9-B895AABCD0DF}" destId="{13D0A974-12A3-4165-A343-3CACDF5F24C1}" srcOrd="1" destOrd="0" parTransId="{45FB1A32-CA67-42B0-AC3D-A93F1DF6E0F7}" sibTransId="{04943CF4-1A7A-4D9E-AC16-52E2B20061B5}"/>
    <dgm:cxn modelId="{22AA7952-896D-4805-B4B8-8DBEC794381F}" type="presOf" srcId="{0CDAEF5F-6AEA-4037-8F6F-E5738F4AEEB2}" destId="{2E62543C-6211-4A73-9433-BEB354C694B5}" srcOrd="0" destOrd="0" presId="urn:microsoft.com/office/officeart/2005/8/layout/list1"/>
    <dgm:cxn modelId="{95ADF5A7-C97C-44CB-A93F-12AAD30969A3}" type="presOf" srcId="{52F89370-5768-461B-B11F-4E1902E1F6A9}" destId="{37BA4E48-53BC-4C39-8F16-745E956B9278}" srcOrd="0" destOrd="0" presId="urn:microsoft.com/office/officeart/2005/8/layout/list1"/>
    <dgm:cxn modelId="{2FB9607B-CAD4-4E16-B2DA-C02148939C42}" type="presOf" srcId="{1692C85F-C7A1-48A4-BA08-DF3598607B6F}" destId="{233F0B3F-8323-4816-AD7D-E29F0838F179}" srcOrd="0" destOrd="0" presId="urn:microsoft.com/office/officeart/2005/8/layout/list1"/>
    <dgm:cxn modelId="{01D5A88E-7824-4839-98A7-0CFBFABF5458}" type="presParOf" srcId="{B09EDEA4-1C28-44B9-B1BE-4761E17175E9}" destId="{472AA435-146A-49FB-96A0-92902392D32C}" srcOrd="0" destOrd="0" presId="urn:microsoft.com/office/officeart/2005/8/layout/list1"/>
    <dgm:cxn modelId="{3462A793-6542-44A8-BEC2-B9858D0BB38B}" type="presParOf" srcId="{472AA435-146A-49FB-96A0-92902392D32C}" destId="{233F0B3F-8323-4816-AD7D-E29F0838F179}" srcOrd="0" destOrd="0" presId="urn:microsoft.com/office/officeart/2005/8/layout/list1"/>
    <dgm:cxn modelId="{A56FDC6A-0B10-42C8-A732-D89FFCC3A922}" type="presParOf" srcId="{472AA435-146A-49FB-96A0-92902392D32C}" destId="{8CFC93CD-6C13-4C72-BCA0-434FEE2A4F09}" srcOrd="1" destOrd="0" presId="urn:microsoft.com/office/officeart/2005/8/layout/list1"/>
    <dgm:cxn modelId="{AA9F7A24-02C7-4F71-8A5A-8A5F422B0203}" type="presParOf" srcId="{B09EDEA4-1C28-44B9-B1BE-4761E17175E9}" destId="{15974839-B489-4851-92DC-097A32E4E95E}" srcOrd="1" destOrd="0" presId="urn:microsoft.com/office/officeart/2005/8/layout/list1"/>
    <dgm:cxn modelId="{978717EA-2512-45D0-8EF7-800CB9C719F6}" type="presParOf" srcId="{B09EDEA4-1C28-44B9-B1BE-4761E17175E9}" destId="{2E62543C-6211-4A73-9433-BEB354C694B5}" srcOrd="2" destOrd="0" presId="urn:microsoft.com/office/officeart/2005/8/layout/list1"/>
    <dgm:cxn modelId="{BBF8C854-A0B7-47B9-9F12-AC742C38B77F}" type="presParOf" srcId="{B09EDEA4-1C28-44B9-B1BE-4761E17175E9}" destId="{5CCE0083-D836-4460-B814-318CCF0FCBD7}" srcOrd="3" destOrd="0" presId="urn:microsoft.com/office/officeart/2005/8/layout/list1"/>
    <dgm:cxn modelId="{B6473288-E60B-4591-AC65-C6EFD31BA09F}" type="presParOf" srcId="{B09EDEA4-1C28-44B9-B1BE-4761E17175E9}" destId="{864FA852-FE52-4FEB-9483-3F0F033A83F8}" srcOrd="4" destOrd="0" presId="urn:microsoft.com/office/officeart/2005/8/layout/list1"/>
    <dgm:cxn modelId="{3A5DB024-6886-45AA-BAE5-27F0126088B3}" type="presParOf" srcId="{864FA852-FE52-4FEB-9483-3F0F033A83F8}" destId="{F427D383-9C91-43FD-A1EE-AB0E241CB87C}" srcOrd="0" destOrd="0" presId="urn:microsoft.com/office/officeart/2005/8/layout/list1"/>
    <dgm:cxn modelId="{558EB93C-4B7D-4CD8-990D-18D33EBA3A22}" type="presParOf" srcId="{864FA852-FE52-4FEB-9483-3F0F033A83F8}" destId="{263DFCE6-5E89-4C01-95C5-396BEBF852E6}" srcOrd="1" destOrd="0" presId="urn:microsoft.com/office/officeart/2005/8/layout/list1"/>
    <dgm:cxn modelId="{9BD0A815-3852-412E-9B14-4CAFF871C200}" type="presParOf" srcId="{B09EDEA4-1C28-44B9-B1BE-4761E17175E9}" destId="{3849CFCB-5C59-45A1-A866-AF13CDB4776F}" srcOrd="5" destOrd="0" presId="urn:microsoft.com/office/officeart/2005/8/layout/list1"/>
    <dgm:cxn modelId="{F21C86F8-9E79-4AD4-A8C2-04A820095690}" type="presParOf" srcId="{B09EDEA4-1C28-44B9-B1BE-4761E17175E9}" destId="{37BA4E48-53BC-4C39-8F16-745E956B9278}" srcOrd="6" destOrd="0" presId="urn:microsoft.com/office/officeart/2005/8/layout/list1"/>
    <dgm:cxn modelId="{15081BE9-4CCC-48BD-B3FD-49C25C38A3FF}" type="presParOf" srcId="{B09EDEA4-1C28-44B9-B1BE-4761E17175E9}" destId="{283661C8-9878-4A6F-AD80-3B619A680BB4}" srcOrd="7" destOrd="0" presId="urn:microsoft.com/office/officeart/2005/8/layout/list1"/>
    <dgm:cxn modelId="{9BB839FB-E755-4257-A3BF-92D74F3D87EA}" type="presParOf" srcId="{B09EDEA4-1C28-44B9-B1BE-4761E17175E9}" destId="{98D9A140-9830-490E-AB46-1EAB1D8E55B0}" srcOrd="8" destOrd="0" presId="urn:microsoft.com/office/officeart/2005/8/layout/list1"/>
    <dgm:cxn modelId="{96EDB746-94CB-451F-8FBA-6CB5230198A8}" type="presParOf" srcId="{98D9A140-9830-490E-AB46-1EAB1D8E55B0}" destId="{A2DF0160-FF46-42BA-B500-5B621E4573C4}" srcOrd="0" destOrd="0" presId="urn:microsoft.com/office/officeart/2005/8/layout/list1"/>
    <dgm:cxn modelId="{3EDA8ED8-88CD-4BBA-813A-F7CCFC1886A5}" type="presParOf" srcId="{98D9A140-9830-490E-AB46-1EAB1D8E55B0}" destId="{418E9C6E-DC52-46D3-A6B6-59BB06770E29}" srcOrd="1" destOrd="0" presId="urn:microsoft.com/office/officeart/2005/8/layout/list1"/>
    <dgm:cxn modelId="{10AEB731-A7BF-4C3B-847C-7D41B54D34D8}" type="presParOf" srcId="{B09EDEA4-1C28-44B9-B1BE-4761E17175E9}" destId="{2AA6562A-BF91-425F-8882-626A6C91D08C}" srcOrd="9" destOrd="0" presId="urn:microsoft.com/office/officeart/2005/8/layout/list1"/>
    <dgm:cxn modelId="{9EDC0568-610A-41D0-BFFC-DBBDC9C8D246}" type="presParOf" srcId="{B09EDEA4-1C28-44B9-B1BE-4761E17175E9}" destId="{F0030AFC-114A-416E-90EA-8438C071221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62543C-6211-4A73-9433-BEB354C694B5}">
      <dsp:nvSpPr>
        <dsp:cNvPr id="0" name=""/>
        <dsp:cNvSpPr/>
      </dsp:nvSpPr>
      <dsp:spPr>
        <a:xfrm>
          <a:off x="0" y="418526"/>
          <a:ext cx="71247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956" tIns="437388" rIns="55295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Hundertwasserhaus</a:t>
          </a:r>
          <a:r>
            <a:rPr lang="cs-CZ" sz="2100" kern="1200" dirty="0" smtClean="0"/>
            <a:t>, </a:t>
          </a:r>
          <a:r>
            <a:rPr lang="cs-CZ" sz="2100" kern="1200" dirty="0" err="1" smtClean="0"/>
            <a:t>Prater</a:t>
          </a:r>
          <a:r>
            <a:rPr lang="cs-CZ" sz="2100" kern="1200" dirty="0" smtClean="0"/>
            <a:t>, </a:t>
          </a:r>
          <a:r>
            <a:rPr lang="cs-CZ" sz="2100" kern="1200" dirty="0" err="1" smtClean="0"/>
            <a:t>Glorietta</a:t>
          </a:r>
          <a:endParaRPr lang="cs-CZ" sz="2100" kern="1200" dirty="0"/>
        </a:p>
      </dsp:txBody>
      <dsp:txXfrm>
        <a:off x="0" y="418526"/>
        <a:ext cx="7124700" cy="893025"/>
      </dsp:txXfrm>
    </dsp:sp>
    <dsp:sp modelId="{8CFC93CD-6C13-4C72-BCA0-434FEE2A4F09}">
      <dsp:nvSpPr>
        <dsp:cNvPr id="0" name=""/>
        <dsp:cNvSpPr/>
      </dsp:nvSpPr>
      <dsp:spPr>
        <a:xfrm>
          <a:off x="393999" y="85083"/>
          <a:ext cx="498729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508" tIns="0" rIns="188508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dcera</a:t>
          </a:r>
          <a:endParaRPr lang="cs-CZ" sz="2100" kern="1200" dirty="0">
            <a:solidFill>
              <a:schemeClr val="tx1"/>
            </a:solidFill>
          </a:endParaRPr>
        </a:p>
      </dsp:txBody>
      <dsp:txXfrm>
        <a:off x="424261" y="115345"/>
        <a:ext cx="4926766" cy="559396"/>
      </dsp:txXfrm>
    </dsp:sp>
    <dsp:sp modelId="{37BA4E48-53BC-4C39-8F16-745E956B9278}">
      <dsp:nvSpPr>
        <dsp:cNvPr id="0" name=""/>
        <dsp:cNvSpPr/>
      </dsp:nvSpPr>
      <dsp:spPr>
        <a:xfrm>
          <a:off x="0" y="1734911"/>
          <a:ext cx="71247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956" tIns="437388" rIns="55295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smtClean="0"/>
            <a:t>Parlament, Tower </a:t>
          </a:r>
          <a:r>
            <a:rPr lang="cs-CZ" sz="2100" kern="1200" dirty="0" err="1" smtClean="0"/>
            <a:t>Bridge</a:t>
          </a:r>
          <a:r>
            <a:rPr lang="cs-CZ" sz="2100" kern="1200" dirty="0" smtClean="0"/>
            <a:t>, Big Ben</a:t>
          </a:r>
          <a:endParaRPr lang="cs-CZ" sz="2100" kern="1200" dirty="0"/>
        </a:p>
      </dsp:txBody>
      <dsp:txXfrm>
        <a:off x="0" y="1734911"/>
        <a:ext cx="7124700" cy="893025"/>
      </dsp:txXfrm>
    </dsp:sp>
    <dsp:sp modelId="{263DFCE6-5E89-4C01-95C5-396BEBF852E6}">
      <dsp:nvSpPr>
        <dsp:cNvPr id="0" name=""/>
        <dsp:cNvSpPr/>
      </dsp:nvSpPr>
      <dsp:spPr>
        <a:xfrm>
          <a:off x="356235" y="1424951"/>
          <a:ext cx="498729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508" tIns="0" rIns="188508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syn</a:t>
          </a:r>
          <a:endParaRPr lang="cs-CZ" sz="2100" kern="1200" dirty="0">
            <a:solidFill>
              <a:schemeClr val="tx1"/>
            </a:solidFill>
          </a:endParaRPr>
        </a:p>
      </dsp:txBody>
      <dsp:txXfrm>
        <a:off x="386497" y="1455213"/>
        <a:ext cx="4926766" cy="559396"/>
      </dsp:txXfrm>
    </dsp:sp>
    <dsp:sp modelId="{F0030AFC-114A-416E-90EA-8438C0712217}">
      <dsp:nvSpPr>
        <dsp:cNvPr id="0" name=""/>
        <dsp:cNvSpPr/>
      </dsp:nvSpPr>
      <dsp:spPr>
        <a:xfrm>
          <a:off x="0" y="3051296"/>
          <a:ext cx="7124700" cy="893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52956" tIns="437388" rIns="552956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100" kern="1200" dirty="0" err="1" smtClean="0"/>
            <a:t>Eiffelova</a:t>
          </a:r>
          <a:r>
            <a:rPr lang="cs-CZ" sz="2100" kern="1200" dirty="0" smtClean="0"/>
            <a:t> věž, Vítězný oblouk, Notre Dame</a:t>
          </a:r>
          <a:endParaRPr lang="cs-CZ" sz="2100" kern="1200" dirty="0"/>
        </a:p>
      </dsp:txBody>
      <dsp:txXfrm>
        <a:off x="0" y="3051296"/>
        <a:ext cx="7124700" cy="893025"/>
      </dsp:txXfrm>
    </dsp:sp>
    <dsp:sp modelId="{418E9C6E-DC52-46D3-A6B6-59BB06770E29}">
      <dsp:nvSpPr>
        <dsp:cNvPr id="0" name=""/>
        <dsp:cNvSpPr/>
      </dsp:nvSpPr>
      <dsp:spPr>
        <a:xfrm>
          <a:off x="356235" y="2741336"/>
          <a:ext cx="4987290" cy="61992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8508" tIns="0" rIns="188508" bIns="0" numCol="1" spcCol="1270" anchor="ctr" anchorCtr="0">
          <a:noAutofit/>
        </a:bodyPr>
        <a:lstStyle/>
        <a:p>
          <a:pPr lvl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100" kern="1200" dirty="0" smtClean="0">
              <a:solidFill>
                <a:schemeClr val="tx1"/>
              </a:solidFill>
            </a:rPr>
            <a:t>tatínek</a:t>
          </a:r>
          <a:endParaRPr lang="cs-CZ" sz="2100" kern="1200" dirty="0">
            <a:solidFill>
              <a:schemeClr val="tx1"/>
            </a:solidFill>
          </a:endParaRPr>
        </a:p>
      </dsp:txBody>
      <dsp:txXfrm>
        <a:off x="386497" y="2771598"/>
        <a:ext cx="4926766" cy="55939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762FE-FD5F-4E4F-BAF5-CD5BFAE64649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642AF9-8F40-4CCF-9A1F-165DA994FB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31533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642AF9-8F40-4CCF-9A1F-165DA994FBF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6265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A0246D3E-642E-4DD8-AB5D-319018EB1D02}" type="datetimeFigureOut">
              <a:rPr lang="cs-CZ" smtClean="0"/>
              <a:t>29.11.2012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B2F3CE09-B4AB-4252-9B7A-15DA1A5E4EF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1.xml"/><Relationship Id="rId6" Type="http://schemas.openxmlformats.org/officeDocument/2006/relationships/image" Target="../media/image5.WMF"/><Relationship Id="rId5" Type="http://schemas.openxmlformats.org/officeDocument/2006/relationships/image" Target="../media/image4.JPG"/><Relationship Id="rId4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2.xml"/><Relationship Id="rId6" Type="http://schemas.openxmlformats.org/officeDocument/2006/relationships/image" Target="../media/image5.WMF"/><Relationship Id="rId5" Type="http://schemas.openxmlformats.org/officeDocument/2006/relationships/image" Target="../media/image8.JP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3.xml"/><Relationship Id="rId6" Type="http://schemas.openxmlformats.org/officeDocument/2006/relationships/image" Target="../media/image5.WMF"/><Relationship Id="rId5" Type="http://schemas.openxmlformats.org/officeDocument/2006/relationships/image" Target="../media/image11.jpeg"/><Relationship Id="rId4" Type="http://schemas.openxmlformats.org/officeDocument/2006/relationships/image" Target="../media/image10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2.xml"/><Relationship Id="rId1" Type="http://schemas.openxmlformats.org/officeDocument/2006/relationships/tags" Target="../tags/tag4.xml"/><Relationship Id="rId4" Type="http://schemas.openxmlformats.org/officeDocument/2006/relationships/image" Target="../media/image5.W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en-u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2871788"/>
              </p:ext>
            </p:extLst>
          </p:nvPr>
        </p:nvGraphicFramePr>
        <p:xfrm>
          <a:off x="1619672" y="2636912"/>
          <a:ext cx="6264696" cy="1656183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42102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7538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5977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/>
          <p:nvPr/>
        </p:nvSpPr>
        <p:spPr>
          <a:xfrm>
            <a:off x="395536" y="4509120"/>
            <a:ext cx="835292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smtClean="0"/>
              <a:t>VY_32_INOVACE  V_1_12_Osnova vypravování</a:t>
            </a:r>
          </a:p>
          <a:p>
            <a:r>
              <a:rPr lang="cs-CZ" dirty="0" smtClean="0"/>
              <a:t> </a:t>
            </a:r>
          </a:p>
          <a:p>
            <a:r>
              <a:rPr lang="cs-CZ" b="1" dirty="0" smtClean="0"/>
              <a:t>Šablona číslo:  </a:t>
            </a:r>
            <a:r>
              <a:rPr lang="cs-CZ" dirty="0" smtClean="0"/>
              <a:t>V</a:t>
            </a:r>
            <a:r>
              <a:rPr lang="cs-CZ" b="1" dirty="0" smtClean="0"/>
              <a:t>          Sada číslo:  </a:t>
            </a:r>
            <a:r>
              <a:rPr lang="cs-CZ" dirty="0"/>
              <a:t>1</a:t>
            </a:r>
            <a:r>
              <a:rPr lang="cs-CZ" dirty="0" smtClean="0"/>
              <a:t> </a:t>
            </a:r>
            <a:r>
              <a:rPr lang="cs-CZ" b="1" dirty="0" smtClean="0"/>
              <a:t>       Pořadové číslo </a:t>
            </a:r>
            <a:r>
              <a:rPr lang="cs-CZ" b="1" dirty="0" smtClean="0"/>
              <a:t>DUM:12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</a:t>
            </a:r>
            <a:r>
              <a:rPr lang="cs-CZ" dirty="0" smtClean="0"/>
              <a:t>Mgr. Radmila Sálová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30390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2000" y="836712"/>
            <a:ext cx="7543800" cy="4320480"/>
          </a:xfrm>
        </p:spPr>
        <p:txBody>
          <a:bodyPr>
            <a:normAutofit/>
          </a:bodyPr>
          <a:lstStyle/>
          <a:p>
            <a:r>
              <a:rPr lang="cs-CZ" dirty="0" smtClean="0"/>
              <a:t>Anotace: Žáci se pokusí podle obrázků sestavit osnovu jednoduchého vypravování.</a:t>
            </a:r>
          </a:p>
          <a:p>
            <a:r>
              <a:rPr lang="cs-CZ" dirty="0" smtClean="0"/>
              <a:t>Očekávaný výstup: Dokáží podle vlastní osnovy ústně vypravovat jednoduchý příběh. Uvědomí si, že vypravování má tři hlavní části – úvod, stať a závěr.</a:t>
            </a:r>
          </a:p>
          <a:p>
            <a:r>
              <a:rPr lang="cs-CZ" dirty="0" smtClean="0"/>
              <a:t>Druh učebního materiálu: výklad a procvičení</a:t>
            </a:r>
          </a:p>
          <a:p>
            <a:r>
              <a:rPr lang="cs-CZ" dirty="0" smtClean="0"/>
              <a:t>Typická věková skupina: 10 – 11 let</a:t>
            </a:r>
          </a:p>
          <a:p>
            <a:r>
              <a:rPr lang="cs-CZ" dirty="0" smtClean="0"/>
              <a:t>Klíčová slova: osnova, úvod, vlastní vypravování, závěr</a:t>
            </a:r>
          </a:p>
          <a:p>
            <a:r>
              <a:rPr lang="cs-CZ" dirty="0" smtClean="0"/>
              <a:t>Pomůcky a materiál: interaktivní tabule nebo </a:t>
            </a:r>
            <a:r>
              <a:rPr lang="cs-CZ" dirty="0" smtClean="0"/>
              <a:t>PC, sešit, pero</a:t>
            </a:r>
            <a:endParaRPr lang="cs-CZ" dirty="0" smtClean="0"/>
          </a:p>
          <a:p>
            <a:r>
              <a:rPr lang="cs-CZ" dirty="0" smtClean="0"/>
              <a:t>Ověřeno dne: 29. 11. 2011</a:t>
            </a:r>
          </a:p>
          <a:p>
            <a:r>
              <a:rPr lang="cs-CZ" dirty="0" smtClean="0"/>
              <a:t>Ve třídě: 5</a:t>
            </a:r>
            <a:r>
              <a:rPr lang="cs-CZ" dirty="0" smtClean="0"/>
              <a:t>. 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0609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755576" y="404664"/>
            <a:ext cx="5256584" cy="144016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Metodické zhodnocení a popis práce</a:t>
            </a:r>
            <a:br>
              <a:rPr lang="cs-CZ" sz="2800" dirty="0" smtClean="0"/>
            </a:br>
            <a:r>
              <a:rPr lang="cs-CZ" sz="2800" dirty="0" smtClean="0"/>
              <a:t>s digitálním učebním materiálem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2060848"/>
            <a:ext cx="6400800" cy="4065632"/>
          </a:xfrm>
        </p:spPr>
        <p:txBody>
          <a:bodyPr>
            <a:normAutofit/>
          </a:bodyPr>
          <a:lstStyle/>
          <a:p>
            <a:pPr marL="45720" indent="0">
              <a:buNone/>
            </a:pPr>
            <a:endParaRPr lang="cs-CZ" dirty="0" smtClean="0"/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Žáci se pokusí podle jednoduchých obrázků sestavit osnovu vypravování.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Ujasní si:</a:t>
            </a:r>
          </a:p>
          <a:p>
            <a:pPr marL="0" indent="0">
              <a:buNone/>
            </a:pPr>
            <a:r>
              <a:rPr lang="cs-CZ" dirty="0" smtClean="0"/>
              <a:t>    </a:t>
            </a:r>
            <a:r>
              <a:rPr lang="cs-CZ" dirty="0" smtClean="0"/>
              <a:t>které postavy v příběhu vystupují</a:t>
            </a:r>
          </a:p>
          <a:p>
            <a:pPr marL="0" indent="0">
              <a:buNone/>
            </a:pPr>
            <a:r>
              <a:rPr lang="cs-CZ" dirty="0" smtClean="0"/>
              <a:t>    o </a:t>
            </a:r>
            <a:r>
              <a:rPr lang="cs-CZ" dirty="0" smtClean="0"/>
              <a:t>čem se baví</a:t>
            </a:r>
          </a:p>
          <a:p>
            <a:pPr marL="0" indent="0">
              <a:buNone/>
            </a:pPr>
            <a:r>
              <a:rPr lang="cs-CZ" dirty="0" smtClean="0"/>
              <a:t>    jaké </a:t>
            </a:r>
            <a:r>
              <a:rPr lang="cs-CZ" dirty="0" smtClean="0"/>
              <a:t>jsou jejich představy </a:t>
            </a:r>
          </a:p>
          <a:p>
            <a:pPr marL="0" indent="0">
              <a:buNone/>
            </a:pPr>
            <a:r>
              <a:rPr lang="cs-CZ" dirty="0" smtClean="0"/>
              <a:t>    a </a:t>
            </a:r>
            <a:r>
              <a:rPr lang="cs-CZ" dirty="0" smtClean="0"/>
              <a:t>jaká asi bude realita.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/>
              <a:t>Podle osnovy si připraví ústní vypravování.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35521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5392" y="1443009"/>
            <a:ext cx="3095625" cy="309562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3508" y="4157400"/>
            <a:ext cx="3401512" cy="226100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64088" y="2744564"/>
            <a:ext cx="3635896" cy="2454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404664"/>
            <a:ext cx="7162955" cy="1038345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Tak kam pojedeme letos na dovolenou?</a:t>
            </a:r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6744" y="3256490"/>
            <a:ext cx="1810512" cy="1153058"/>
          </a:xfrm>
        </p:spPr>
      </p:pic>
      <p:sp>
        <p:nvSpPr>
          <p:cNvPr id="4" name="Zaoblený obdélníkový popisek 3"/>
          <p:cNvSpPr/>
          <p:nvPr/>
        </p:nvSpPr>
        <p:spPr>
          <a:xfrm>
            <a:off x="143508" y="2961749"/>
            <a:ext cx="2232248" cy="1152128"/>
          </a:xfrm>
          <a:prstGeom prst="wedgeRoundRectCallout">
            <a:avLst>
              <a:gd name="adj1" fmla="val 59852"/>
              <a:gd name="adj2" fmla="val 11541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Já bych se chtěla podívat…</a:t>
            </a:r>
            <a:endParaRPr lang="cs-CZ" dirty="0">
              <a:solidFill>
                <a:schemeClr val="tx1"/>
              </a:solidFill>
            </a:endParaRP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1948078270"/>
      </p:ext>
    </p:extLst>
  </p:cSld>
  <p:clrMapOvr>
    <a:masterClrMapping/>
  </p:clrMapOvr>
  <p:transition spd="slow" advTm="23192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10116615" y="675724"/>
            <a:ext cx="504056" cy="9244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954" y="1773983"/>
            <a:ext cx="5066110" cy="4052888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52120" y="2864323"/>
            <a:ext cx="3384376" cy="3428999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2051720" y="2864323"/>
            <a:ext cx="2160240" cy="936104"/>
          </a:xfrm>
          <a:prstGeom prst="wedgeRoundRectCallout">
            <a:avLst>
              <a:gd name="adj1" fmla="val 67672"/>
              <a:gd name="adj2" fmla="val 980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To já bych raději…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35655" y="329177"/>
            <a:ext cx="3657600" cy="2389632"/>
          </a:xfrm>
          <a:prstGeom prst="rect">
            <a:avLst/>
          </a:prstGeom>
        </p:spPr>
      </p:pic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72669"/>
            <a:ext cx="5472608" cy="348533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586540715"/>
      </p:ext>
    </p:extLst>
  </p:cSld>
  <p:clrMapOvr>
    <a:masterClrMapping/>
  </p:clrMapOvr>
  <p:transition spd="slow" advTm="16188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28785" y="827066"/>
            <a:ext cx="4104456" cy="924475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27169" y="1973046"/>
            <a:ext cx="2489662" cy="3719945"/>
          </a:xfr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600" y="1289304"/>
            <a:ext cx="6400800" cy="427939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0708" y="2352153"/>
            <a:ext cx="1966997" cy="2949055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6948264" y="2832609"/>
            <a:ext cx="1944216" cy="1080120"/>
          </a:xfrm>
          <a:prstGeom prst="wedgeRoundRectCallout">
            <a:avLst>
              <a:gd name="adj1" fmla="val -68971"/>
              <a:gd name="adj2" fmla="val 48457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Mně by se líbilo vyrazit do……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72669"/>
            <a:ext cx="5472608" cy="348533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2823801441"/>
      </p:ext>
    </p:extLst>
  </p:cSld>
  <p:clrMapOvr>
    <a:masterClrMapping/>
  </p:clrMapOvr>
  <p:transition spd="slow" advTm="14457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Kam chtějí jet 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38836313"/>
              </p:ext>
            </p:extLst>
          </p:nvPr>
        </p:nvGraphicFramePr>
        <p:xfrm>
          <a:off x="1009650" y="1806575"/>
          <a:ext cx="7124700" cy="4052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29146023"/>
      </p:ext>
    </p:extLst>
  </p:cSld>
  <p:clrMapOvr>
    <a:masterClrMapping/>
  </p:clrMapOvr>
  <p:transition spd="slow" advTm="17146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ový popisek 7"/>
          <p:cNvSpPr/>
          <p:nvPr/>
        </p:nvSpPr>
        <p:spPr>
          <a:xfrm>
            <a:off x="4608868" y="1753266"/>
            <a:ext cx="4032447" cy="972688"/>
          </a:xfrm>
          <a:prstGeom prst="wedgeRoundRectCallout">
            <a:avLst>
              <a:gd name="adj1" fmla="val -62406"/>
              <a:gd name="adj2" fmla="val 18214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Řekla bych, že letos….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9" name="Zástupný symbol pro obsah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72669"/>
            <a:ext cx="5472608" cy="348533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flipH="1">
            <a:off x="9612559" y="675724"/>
            <a:ext cx="360040" cy="9244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H="1">
            <a:off x="9540551" y="1807361"/>
            <a:ext cx="792087" cy="405143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láček 9"/>
          <p:cNvSpPr/>
          <p:nvPr/>
        </p:nvSpPr>
        <p:spPr>
          <a:xfrm>
            <a:off x="245515" y="1196752"/>
            <a:ext cx="3977030" cy="1999025"/>
          </a:xfrm>
          <a:prstGeom prst="cloudCallout">
            <a:avLst>
              <a:gd name="adj1" fmla="val 23409"/>
              <a:gd name="adj2" fmla="val 8814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Plyn….voda….benzín…elektřina…</a:t>
            </a:r>
            <a:endParaRPr lang="cs-CZ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5105245"/>
      </p:ext>
    </p:extLst>
  </p:cSld>
  <p:clrMapOvr>
    <a:masterClrMapping/>
  </p:clrMapOvr>
  <p:transition spd="slow" advTm="11233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845257"/>
            <a:ext cx="3943350" cy="3943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684567" y="675724"/>
            <a:ext cx="360039" cy="92447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9396534" y="1807361"/>
            <a:ext cx="576065" cy="4051437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395536" y="2348880"/>
            <a:ext cx="3096344" cy="936104"/>
          </a:xfrm>
          <a:prstGeom prst="wedgeRoundRectCallout">
            <a:avLst>
              <a:gd name="adj1" fmla="val 43600"/>
              <a:gd name="adj2" fmla="val 10805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…zůstaneme doma.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5" name="Zástupný symbol pro obsah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3372669"/>
            <a:ext cx="5472608" cy="3485331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84351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300" advTm="11969">
        <p14:pan dir="u"/>
      </p:transition>
    </mc:Choice>
    <mc:Fallback xmlns="">
      <p:transition spd="slow" advTm="11969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836712"/>
            <a:ext cx="7125113" cy="924475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56792"/>
            <a:ext cx="7344816" cy="3077871"/>
          </a:xfrm>
        </p:spPr>
        <p:txBody>
          <a:bodyPr>
            <a:normAutofit/>
          </a:bodyPr>
          <a:lstStyle/>
          <a:p>
            <a:endParaRPr lang="cs-CZ" sz="32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Obrázky jsou ze stránky</a:t>
            </a: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http</a:t>
            </a:r>
            <a:r>
              <a:rPr lang="cs-CZ" sz="3200" dirty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://office.microsoft.com/en-us</a:t>
            </a:r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  <a:hlinkClick r:id="rId2"/>
              </a:rPr>
              <a:t>/</a:t>
            </a:r>
            <a:endParaRPr lang="cs-CZ" sz="3200" dirty="0" smtClean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marL="0" indent="0">
              <a:buNone/>
            </a:pPr>
            <a:r>
              <a:rPr lang="cs-CZ" sz="32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 a ze soukromých zdrojů.</a:t>
            </a:r>
            <a:endParaRPr lang="cs-CZ" sz="32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89095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 advTm="18055">
        <p:cut/>
      </p:transition>
    </mc:Choice>
    <mc:Fallback xmlns="">
      <p:transition advTm="18055">
        <p:cut/>
      </p:transition>
    </mc:Fallback>
  </mc:AlternateContent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5.4|3.3|2.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.3|2.9|2.8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5|2.2|2.6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0.9|2.5"/>
</p:tagLst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242</TotalTime>
  <Words>274</Words>
  <Application>Microsoft Office PowerPoint</Application>
  <PresentationFormat>Předvádění na obrazovce (4:3)</PresentationFormat>
  <Paragraphs>48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Spring</vt:lpstr>
      <vt:lpstr>Prezentace aplikace PowerPoint</vt:lpstr>
      <vt:lpstr>Prezentace aplikace PowerPoint</vt:lpstr>
      <vt:lpstr>Metodické zhodnocení a popis práce s digitálním učebním materiálem</vt:lpstr>
      <vt:lpstr>Tak kam pojedeme letos na dovolenou?</vt:lpstr>
      <vt:lpstr>Prezentace aplikace PowerPoint</vt:lpstr>
      <vt:lpstr>Prezentace aplikace PowerPoint</vt:lpstr>
      <vt:lpstr>Kam chtějí jet ?</vt:lpstr>
      <vt:lpstr>Prezentace aplikace PowerPoint</vt:lpstr>
      <vt:lpstr>Prezentace aplikace PowerPoint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Města Evropy</dc:title>
  <dc:creator>salovar</dc:creator>
  <cp:lastModifiedBy>salovar</cp:lastModifiedBy>
  <cp:revision>20</cp:revision>
  <dcterms:created xsi:type="dcterms:W3CDTF">2012-03-26T16:22:44Z</dcterms:created>
  <dcterms:modified xsi:type="dcterms:W3CDTF">2012-11-29T08:40:02Z</dcterms:modified>
</cp:coreProperties>
</file>