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557" autoAdjust="0"/>
  </p:normalViewPr>
  <p:slideViewPr>
    <p:cSldViewPr snapToGrid="0">
      <p:cViewPr>
        <p:scale>
          <a:sx n="68" d="100"/>
          <a:sy n="68" d="100"/>
        </p:scale>
        <p:origin x="3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360045" cy="36004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02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358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85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518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6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644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561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697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87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96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247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199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 celá čísla </a:t>
            </a:r>
            <a:r>
              <a:rPr lang="cs-CZ" smtClean="0"/>
              <a:t>- test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6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42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Prezentace slouží </a:t>
            </a:r>
            <a:r>
              <a:rPr lang="cs-CZ" dirty="0" smtClean="0"/>
              <a:t>k ověření znalostí  celých čísel a jejich porovnávání.   </a:t>
            </a:r>
          </a:p>
          <a:p>
            <a:pPr>
              <a:lnSpc>
                <a:spcPct val="170000"/>
              </a:lnSpc>
            </a:pP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/>
              <a:t> </a:t>
            </a:r>
            <a:r>
              <a:rPr lang="cs-CZ" sz="2800" dirty="0" smtClean="0"/>
              <a:t>Ověření znalostí o porovnávání celých čísel.</a:t>
            </a:r>
            <a:endParaRPr lang="cs-CZ" b="1" dirty="0" smtClean="0"/>
          </a:p>
          <a:p>
            <a:pPr>
              <a:lnSpc>
                <a:spcPct val="170000"/>
              </a:lnSpc>
            </a:pPr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 </a:t>
            </a:r>
            <a:r>
              <a:rPr lang="cs-CZ" dirty="0" smtClean="0"/>
              <a:t>Celá čísla, porovnávání, test.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15 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začátku hodiny napíší krátký test a v závěru prezentace společně konzultujeme řešení.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91086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Celá čísla - test</a:t>
            </a:r>
            <a:endParaRPr lang="cs-CZ" dirty="0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152419" y="1212537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Vypiš z čísel:   18, -5, 32, 46, -1, -17, 0, -78</a:t>
            </a:r>
          </a:p>
          <a:p>
            <a:r>
              <a:rPr lang="cs-CZ" sz="2400" dirty="0" smtClean="0"/>
              <a:t>a) všechna kladná čísla:</a:t>
            </a:r>
          </a:p>
          <a:p>
            <a:r>
              <a:rPr lang="cs-CZ" sz="2400" dirty="0" smtClean="0"/>
              <a:t>b) všechna záporná čísla: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66487" y="2812565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Urči absolutní hodnotu čísel: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-47</a:t>
            </a:r>
          </a:p>
          <a:p>
            <a:r>
              <a:rPr lang="cs-CZ" sz="2400" dirty="0" smtClean="0"/>
              <a:t>b) 365</a:t>
            </a:r>
          </a:p>
          <a:p>
            <a:r>
              <a:rPr lang="cs-CZ" sz="2400" dirty="0" smtClean="0"/>
              <a:t>c) -1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6487" y="4382225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Napiš opačné číslo k číslo: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3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-72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333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6487" y="689317"/>
            <a:ext cx="4391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Skupina - 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57932" y="1212537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Vypiš z čísel: -7, 36, 42, -2, -22, -36, </a:t>
            </a:r>
            <a:r>
              <a:rPr lang="cs-CZ" sz="2400" dirty="0"/>
              <a:t>0, </a:t>
            </a:r>
            <a:r>
              <a:rPr lang="cs-CZ" sz="2400" dirty="0" smtClean="0"/>
              <a:t> 12</a:t>
            </a:r>
          </a:p>
          <a:p>
            <a:r>
              <a:rPr lang="cs-CZ" sz="2400" dirty="0" smtClean="0"/>
              <a:t>a) všechna kladná čísla:</a:t>
            </a:r>
          </a:p>
          <a:p>
            <a:r>
              <a:rPr lang="cs-CZ" sz="2400" dirty="0" smtClean="0"/>
              <a:t>b) všechna záporná čísla: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812565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Urči absolutní hodnotu čísel: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-39</a:t>
            </a:r>
          </a:p>
          <a:p>
            <a:r>
              <a:rPr lang="cs-CZ" sz="2400" dirty="0" smtClean="0"/>
              <a:t>b)  1</a:t>
            </a:r>
          </a:p>
          <a:p>
            <a:r>
              <a:rPr lang="cs-CZ" sz="2400" dirty="0" smtClean="0"/>
              <a:t>c) -425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382225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Napiš opačné číslo k číslo:</a:t>
            </a:r>
          </a:p>
          <a:p>
            <a:pPr marL="457200" indent="-457200">
              <a:buAutoNum type="alphaLcParenR"/>
            </a:pPr>
            <a:r>
              <a:rPr lang="cs-CZ" sz="2400" dirty="0"/>
              <a:t>2</a:t>
            </a: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-47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222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689317"/>
            <a:ext cx="4391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Skupina – B</a:t>
            </a:r>
          </a:p>
        </p:txBody>
      </p:sp>
    </p:spTree>
    <p:extLst>
      <p:ext uri="{BB962C8B-B14F-4D97-AF65-F5344CB8AC3E}">
        <p14:creationId xmlns:p14="http://schemas.microsoft.com/office/powerpoint/2010/main" val="243037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Celá čísla </a:t>
            </a:r>
            <a:r>
              <a:rPr lang="cs-CZ" dirty="0" smtClean="0"/>
              <a:t>– test - řešení</a:t>
            </a:r>
            <a:endParaRPr lang="cs-CZ" dirty="0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152419" y="1212537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Vypiš z čísel:   18, -5, 32, 46, -1, -17, 0, -78</a:t>
            </a:r>
          </a:p>
          <a:p>
            <a:r>
              <a:rPr lang="cs-CZ" sz="2400" dirty="0" smtClean="0"/>
              <a:t>a) kladná čísla: 18, 32, 46</a:t>
            </a:r>
          </a:p>
          <a:p>
            <a:r>
              <a:rPr lang="cs-CZ" sz="2400" dirty="0" smtClean="0"/>
              <a:t>b) záporná čísla: -5, -1,-17, -78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66487" y="2812565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Urči absolutní hodnotu čísel:</a:t>
            </a:r>
          </a:p>
          <a:p>
            <a:pPr marL="457200" indent="-457200">
              <a:buAutoNum type="alphaLcParenR"/>
            </a:pPr>
            <a:r>
              <a:rPr lang="en-US" sz="2400" dirty="0" smtClean="0"/>
              <a:t>|</a:t>
            </a:r>
            <a:r>
              <a:rPr lang="cs-CZ" sz="2400" dirty="0" smtClean="0"/>
              <a:t>-47</a:t>
            </a:r>
            <a:r>
              <a:rPr lang="en-US" sz="2400" dirty="0" smtClean="0"/>
              <a:t>|</a:t>
            </a:r>
            <a:r>
              <a:rPr lang="cs-CZ" sz="2400" dirty="0" smtClean="0"/>
              <a:t>= 47</a:t>
            </a:r>
          </a:p>
          <a:p>
            <a:r>
              <a:rPr lang="cs-CZ" sz="2400" dirty="0" smtClean="0"/>
              <a:t>b) </a:t>
            </a:r>
            <a:r>
              <a:rPr lang="en-US" sz="2400" dirty="0" smtClean="0"/>
              <a:t>  |</a:t>
            </a:r>
            <a:r>
              <a:rPr lang="cs-CZ" sz="2400" dirty="0" smtClean="0"/>
              <a:t>365</a:t>
            </a:r>
            <a:r>
              <a:rPr lang="en-US" sz="2400" dirty="0" smtClean="0"/>
              <a:t>|</a:t>
            </a:r>
            <a:r>
              <a:rPr lang="cs-CZ" sz="2400" dirty="0" smtClean="0"/>
              <a:t>= 365</a:t>
            </a:r>
          </a:p>
          <a:p>
            <a:r>
              <a:rPr lang="cs-CZ" sz="2400" dirty="0" smtClean="0"/>
              <a:t>c) </a:t>
            </a:r>
            <a:r>
              <a:rPr lang="en-US" sz="2400" dirty="0" smtClean="0"/>
              <a:t>  |</a:t>
            </a:r>
            <a:r>
              <a:rPr lang="cs-CZ" sz="2400" dirty="0" smtClean="0"/>
              <a:t>-1</a:t>
            </a:r>
            <a:r>
              <a:rPr lang="en-US" sz="2400" dirty="0" smtClean="0"/>
              <a:t>|</a:t>
            </a:r>
            <a:r>
              <a:rPr lang="cs-CZ" sz="2400" dirty="0" smtClean="0"/>
              <a:t>= 1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6487" y="4382225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Napiš opačné číslo k číslo:</a:t>
            </a:r>
          </a:p>
          <a:p>
            <a:r>
              <a:rPr lang="cs-CZ" sz="2400" dirty="0" smtClean="0"/>
              <a:t>a) opačné </a:t>
            </a:r>
            <a:r>
              <a:rPr lang="cs-CZ" sz="2400" dirty="0"/>
              <a:t>číslo k číslo </a:t>
            </a:r>
            <a:r>
              <a:rPr lang="cs-CZ" sz="2400" dirty="0" smtClean="0"/>
              <a:t>3 je -3</a:t>
            </a:r>
          </a:p>
          <a:p>
            <a:r>
              <a:rPr lang="cs-CZ" sz="2400" dirty="0" smtClean="0"/>
              <a:t>b) opačné </a:t>
            </a:r>
            <a:r>
              <a:rPr lang="cs-CZ" sz="2400" dirty="0"/>
              <a:t>číslo k číslo </a:t>
            </a:r>
            <a:r>
              <a:rPr lang="cs-CZ" sz="2400" dirty="0" smtClean="0"/>
              <a:t>-72 je 72</a:t>
            </a:r>
          </a:p>
          <a:p>
            <a:r>
              <a:rPr lang="cs-CZ" sz="2400" dirty="0" smtClean="0"/>
              <a:t>c) opačné </a:t>
            </a:r>
            <a:r>
              <a:rPr lang="cs-CZ" sz="2400" dirty="0"/>
              <a:t>číslo k číslo </a:t>
            </a:r>
            <a:r>
              <a:rPr lang="cs-CZ" sz="2400" dirty="0" smtClean="0"/>
              <a:t>333 je -333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6487" y="689317"/>
            <a:ext cx="4391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Skupina - 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57932" y="1212537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Vypiš z čísel: -7, 36, 42, -2, -22, -36, </a:t>
            </a:r>
            <a:r>
              <a:rPr lang="cs-CZ" sz="2400" dirty="0"/>
              <a:t>0, </a:t>
            </a:r>
            <a:r>
              <a:rPr lang="cs-CZ" sz="2400" dirty="0" smtClean="0"/>
              <a:t> 12</a:t>
            </a:r>
          </a:p>
          <a:p>
            <a:r>
              <a:rPr lang="cs-CZ" sz="2400" dirty="0" smtClean="0"/>
              <a:t>a) všechna kladná čísla:</a:t>
            </a:r>
          </a:p>
          <a:p>
            <a:r>
              <a:rPr lang="cs-CZ" sz="2400" dirty="0" smtClean="0"/>
              <a:t>b) všechna záporná čísla: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812565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Urči absolutní hodnotu čísel:</a:t>
            </a:r>
          </a:p>
          <a:p>
            <a:pPr marL="457200" indent="-457200">
              <a:buAutoNum type="alphaLcParenR"/>
            </a:pPr>
            <a:r>
              <a:rPr lang="en-US" sz="2400" dirty="0" smtClean="0"/>
              <a:t>|</a:t>
            </a:r>
            <a:r>
              <a:rPr lang="cs-CZ" sz="2400" dirty="0" smtClean="0"/>
              <a:t>-39</a:t>
            </a:r>
            <a:r>
              <a:rPr lang="en-US" sz="2400" dirty="0" smtClean="0"/>
              <a:t>|</a:t>
            </a:r>
            <a:r>
              <a:rPr lang="cs-CZ" sz="2400" dirty="0" smtClean="0"/>
              <a:t>= 39</a:t>
            </a:r>
          </a:p>
          <a:p>
            <a:r>
              <a:rPr lang="cs-CZ" sz="2400" dirty="0" smtClean="0"/>
              <a:t>b)  </a:t>
            </a:r>
            <a:r>
              <a:rPr lang="en-US" sz="2400" dirty="0" smtClean="0"/>
              <a:t> |</a:t>
            </a:r>
            <a:r>
              <a:rPr lang="cs-CZ" sz="2400" dirty="0" smtClean="0"/>
              <a:t>1</a:t>
            </a:r>
            <a:r>
              <a:rPr lang="en-US" sz="2400" dirty="0" smtClean="0"/>
              <a:t>|</a:t>
            </a:r>
            <a:r>
              <a:rPr lang="cs-CZ" sz="2400" dirty="0" smtClean="0"/>
              <a:t>= 1</a:t>
            </a:r>
          </a:p>
          <a:p>
            <a:r>
              <a:rPr lang="cs-CZ" sz="2400" dirty="0" smtClean="0"/>
              <a:t>c) </a:t>
            </a:r>
            <a:r>
              <a:rPr lang="en-US" sz="2400" dirty="0" smtClean="0"/>
              <a:t>   |</a:t>
            </a:r>
            <a:r>
              <a:rPr lang="cs-CZ" sz="2400" dirty="0" smtClean="0"/>
              <a:t>-425</a:t>
            </a:r>
            <a:r>
              <a:rPr lang="en-US" sz="2400" dirty="0" smtClean="0"/>
              <a:t>|</a:t>
            </a:r>
            <a:r>
              <a:rPr lang="cs-CZ" sz="2400" dirty="0" smtClean="0"/>
              <a:t>= 425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382225"/>
            <a:ext cx="4405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Napiš opačné číslo k číslo:</a:t>
            </a:r>
          </a:p>
          <a:p>
            <a:r>
              <a:rPr lang="cs-CZ" sz="2400" dirty="0" smtClean="0"/>
              <a:t>a) opačné </a:t>
            </a:r>
            <a:r>
              <a:rPr lang="cs-CZ" sz="2400" dirty="0"/>
              <a:t>číslo k číslo </a:t>
            </a:r>
            <a:r>
              <a:rPr lang="cs-CZ" sz="2400" dirty="0" smtClean="0"/>
              <a:t>2 je -2</a:t>
            </a:r>
          </a:p>
          <a:p>
            <a:r>
              <a:rPr lang="cs-CZ" sz="2400" dirty="0" smtClean="0"/>
              <a:t>b) opačné </a:t>
            </a:r>
            <a:r>
              <a:rPr lang="cs-CZ" sz="2400" dirty="0"/>
              <a:t>číslo k číslo </a:t>
            </a:r>
            <a:r>
              <a:rPr lang="cs-CZ" sz="2400" dirty="0" smtClean="0"/>
              <a:t>-47 je 47</a:t>
            </a:r>
          </a:p>
          <a:p>
            <a:r>
              <a:rPr lang="cs-CZ" sz="2400" dirty="0" smtClean="0"/>
              <a:t>c) opačné </a:t>
            </a:r>
            <a:r>
              <a:rPr lang="cs-CZ" sz="2400" dirty="0"/>
              <a:t>číslo k číslo </a:t>
            </a:r>
            <a:r>
              <a:rPr lang="cs-CZ" sz="2400" dirty="0" smtClean="0"/>
              <a:t>222 je -222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689317"/>
            <a:ext cx="4391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Skupina – B</a:t>
            </a:r>
          </a:p>
        </p:txBody>
      </p:sp>
    </p:spTree>
    <p:extLst>
      <p:ext uri="{BB962C8B-B14F-4D97-AF65-F5344CB8AC3E}">
        <p14:creationId xmlns:p14="http://schemas.microsoft.com/office/powerpoint/2010/main" val="2224640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Celá čísla - test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</a:p>
        </p:txBody>
      </p:sp>
    </p:spTree>
    <p:extLst>
      <p:ext uri="{BB962C8B-B14F-4D97-AF65-F5344CB8AC3E}">
        <p14:creationId xmlns:p14="http://schemas.microsoft.com/office/powerpoint/2010/main" val="52180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1022</TotalTime>
  <Words>541</Words>
  <Application>Microsoft Office PowerPoint</Application>
  <PresentationFormat>Předvádění na obrazovce (4:3)</PresentationFormat>
  <Paragraphs>77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Celá čísla - test</vt:lpstr>
      <vt:lpstr>Celá čísla – test - řešení</vt:lpstr>
      <vt:lpstr>Celá čísla - test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48</cp:revision>
  <dcterms:created xsi:type="dcterms:W3CDTF">2012-10-03T12:59:58Z</dcterms:created>
  <dcterms:modified xsi:type="dcterms:W3CDTF">2012-11-29T12:13:11Z</dcterms:modified>
</cp:coreProperties>
</file>