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0"/>
  </p:notesMasterIdLst>
  <p:sldIdLst>
    <p:sldId id="257" r:id="rId2"/>
    <p:sldId id="260" r:id="rId3"/>
    <p:sldId id="259" r:id="rId4"/>
    <p:sldId id="261" r:id="rId5"/>
    <p:sldId id="263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VY_32_INOVACE_07_08_Opakování </a:t>
          </a:r>
          <a:r>
            <a:rPr lang="cs-CZ" sz="1200" baseline="0" dirty="0" smtClean="0"/>
            <a:t>– Cesta k pokroku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Vlastivěda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C5A84F17-DDF6-4E4C-8714-926CBF6F5541}" type="presOf" srcId="{D9242A4C-F33A-42E2-BFA4-EC80805DCD32}" destId="{5A434D34-FA65-40B0-A4CE-3A1E2B14A215}" srcOrd="1" destOrd="0" presId="urn:microsoft.com/office/officeart/2005/8/layout/target3"/>
    <dgm:cxn modelId="{F0B7D1A8-01E0-401D-977C-283AD5BD75DA}" type="presOf" srcId="{A4836DAF-3E6B-4198-A089-B3C0D0384F2B}" destId="{4F0AD45D-7E6A-4C4A-90DF-90E27C4B175D}" srcOrd="0" destOrd="0" presId="urn:microsoft.com/office/officeart/2005/8/layout/target3"/>
    <dgm:cxn modelId="{E94636D2-131D-4581-A6E9-6D1E1D757798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4B1FBD74-C35A-4906-98B0-19657512E948}" type="presOf" srcId="{FFA013E9-5C5D-404D-8688-08171EA7A387}" destId="{359A210A-E8C9-4FD6-9BC7-434F4455A6B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AFA6C71-4A16-45FC-BE06-638AD62C25AC}" type="presOf" srcId="{1D895EAB-76A7-41C6-9C6C-7D303AD4C23C}" destId="{347D85BD-7382-4413-9298-D06CC996458A}" srcOrd="0" destOrd="0" presId="urn:microsoft.com/office/officeart/2005/8/layout/target3"/>
    <dgm:cxn modelId="{998B2D3B-D8EE-4470-9290-7D2A45D577C9}" type="presOf" srcId="{D9242A4C-F33A-42E2-BFA4-EC80805DCD32}" destId="{7DDB6D97-C311-42E1-B77C-B194BAE75773}" srcOrd="0" destOrd="0" presId="urn:microsoft.com/office/officeart/2005/8/layout/target3"/>
    <dgm:cxn modelId="{E86B5839-5977-4199-B8C6-6A9668D2698C}" type="presOf" srcId="{ABD4D77B-BA54-4DFB-A762-4C734220F9AA}" destId="{AAB7E4A6-9D01-402C-9D7A-6D30767F0B58}" srcOrd="0" destOrd="0" presId="urn:microsoft.com/office/officeart/2005/8/layout/target3"/>
    <dgm:cxn modelId="{4EFF0DFF-D39D-4354-BE33-5E6A2FAACC80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640B4D43-B365-460A-B372-D1990F66E64A}" type="presOf" srcId="{DAAD5A11-3EBC-47AE-AB1C-4F1B938732A7}" destId="{2D933DCE-BBEA-46A5-98BC-CA41A7DBB761}" srcOrd="0" destOrd="0" presId="urn:microsoft.com/office/officeart/2005/8/layout/target3"/>
    <dgm:cxn modelId="{067FC6F1-7F18-4BBA-AEEE-FE54647FD344}" type="presOf" srcId="{1D895EAB-76A7-41C6-9C6C-7D303AD4C23C}" destId="{94413E88-B296-45A5-9057-6B5765B63A8F}" srcOrd="1" destOrd="0" presId="urn:microsoft.com/office/officeart/2005/8/layout/target3"/>
    <dgm:cxn modelId="{AC0676D2-5C2A-4973-8328-FB0CC6712156}" type="presOf" srcId="{A4836DAF-3E6B-4198-A089-B3C0D0384F2B}" destId="{36B74B1E-3C18-4C06-BA03-CB2EB266F8FF}" srcOrd="1" destOrd="0" presId="urn:microsoft.com/office/officeart/2005/8/layout/target3"/>
    <dgm:cxn modelId="{D8FAFC3F-CA8B-4CD5-B12F-62BBD4F0E61A}" type="presParOf" srcId="{2D933DCE-BBEA-46A5-98BC-CA41A7DBB761}" destId="{D3A73299-62A4-4767-8E25-C16133A0B902}" srcOrd="0" destOrd="0" presId="urn:microsoft.com/office/officeart/2005/8/layout/target3"/>
    <dgm:cxn modelId="{71509D11-61FB-44DE-891D-D1BCBE7A676A}" type="presParOf" srcId="{2D933DCE-BBEA-46A5-98BC-CA41A7DBB761}" destId="{EE30B2AF-DDC9-42DB-9092-5595C6257A57}" srcOrd="1" destOrd="0" presId="urn:microsoft.com/office/officeart/2005/8/layout/target3"/>
    <dgm:cxn modelId="{BCEBB9F2-F17F-4DC6-AF3F-4399F054DC44}" type="presParOf" srcId="{2D933DCE-BBEA-46A5-98BC-CA41A7DBB761}" destId="{E1DA18CB-4B0A-4D0C-9459-15C4B327891F}" srcOrd="2" destOrd="0" presId="urn:microsoft.com/office/officeart/2005/8/layout/target3"/>
    <dgm:cxn modelId="{14245B55-450E-45BC-8CFA-99D97009898A}" type="presParOf" srcId="{2D933DCE-BBEA-46A5-98BC-CA41A7DBB761}" destId="{29996EEB-8589-4AED-9C98-E2204A026234}" srcOrd="3" destOrd="0" presId="urn:microsoft.com/office/officeart/2005/8/layout/target3"/>
    <dgm:cxn modelId="{F7F4CD9D-867C-4498-A024-8645FD078EB5}" type="presParOf" srcId="{2D933DCE-BBEA-46A5-98BC-CA41A7DBB761}" destId="{056AE7B2-579D-40D1-A57C-4E33BFED76BE}" srcOrd="4" destOrd="0" presId="urn:microsoft.com/office/officeart/2005/8/layout/target3"/>
    <dgm:cxn modelId="{D1F08629-35AF-4B3A-8071-A10F4487392D}" type="presParOf" srcId="{2D933DCE-BBEA-46A5-98BC-CA41A7DBB761}" destId="{4F0AD45D-7E6A-4C4A-90DF-90E27C4B175D}" srcOrd="5" destOrd="0" presId="urn:microsoft.com/office/officeart/2005/8/layout/target3"/>
    <dgm:cxn modelId="{D0376A9C-63BC-4E75-B7D8-6241FD720809}" type="presParOf" srcId="{2D933DCE-BBEA-46A5-98BC-CA41A7DBB761}" destId="{1804A346-BBD3-438B-AE0F-7BEBB1E2AF96}" srcOrd="6" destOrd="0" presId="urn:microsoft.com/office/officeart/2005/8/layout/target3"/>
    <dgm:cxn modelId="{942FCB32-88C1-4637-B5F8-70278171C7D9}" type="presParOf" srcId="{2D933DCE-BBEA-46A5-98BC-CA41A7DBB761}" destId="{60CB9877-708D-4C64-AA73-CFD3F3076BC2}" srcOrd="7" destOrd="0" presId="urn:microsoft.com/office/officeart/2005/8/layout/target3"/>
    <dgm:cxn modelId="{2838C9D8-9D29-4DED-83D4-5D161D291E8C}" type="presParOf" srcId="{2D933DCE-BBEA-46A5-98BC-CA41A7DBB761}" destId="{347D85BD-7382-4413-9298-D06CC996458A}" srcOrd="8" destOrd="0" presId="urn:microsoft.com/office/officeart/2005/8/layout/target3"/>
    <dgm:cxn modelId="{18A8F0B9-98CE-4E47-87DA-7402461CD1A5}" type="presParOf" srcId="{2D933DCE-BBEA-46A5-98BC-CA41A7DBB761}" destId="{C4DD5B9C-4D9E-449D-A063-107A759DF3D1}" srcOrd="9" destOrd="0" presId="urn:microsoft.com/office/officeart/2005/8/layout/target3"/>
    <dgm:cxn modelId="{0E6DAD97-3FBD-488F-A94F-210B65F93648}" type="presParOf" srcId="{2D933DCE-BBEA-46A5-98BC-CA41A7DBB761}" destId="{CD515E15-5457-47F2-8109-A2A59D66C930}" srcOrd="10" destOrd="0" presId="urn:microsoft.com/office/officeart/2005/8/layout/target3"/>
    <dgm:cxn modelId="{9D5E6AB0-0487-41F0-ACB8-7A463E83F3C3}" type="presParOf" srcId="{2D933DCE-BBEA-46A5-98BC-CA41A7DBB761}" destId="{7DDB6D97-C311-42E1-B77C-B194BAE75773}" srcOrd="11" destOrd="0" presId="urn:microsoft.com/office/officeart/2005/8/layout/target3"/>
    <dgm:cxn modelId="{38D8B4DD-8123-45CB-8CF4-2E42921103F5}" type="presParOf" srcId="{2D933DCE-BBEA-46A5-98BC-CA41A7DBB761}" destId="{DE2B4424-17B1-4404-A13F-04051C43B79D}" srcOrd="12" destOrd="0" presId="urn:microsoft.com/office/officeart/2005/8/layout/target3"/>
    <dgm:cxn modelId="{2BDC18B6-A4D0-420C-88B6-1FE433BFF532}" type="presParOf" srcId="{2D933DCE-BBEA-46A5-98BC-CA41A7DBB761}" destId="{555607BD-8A1D-4EBB-825A-8C74A1FB0FFC}" srcOrd="13" destOrd="0" presId="urn:microsoft.com/office/officeart/2005/8/layout/target3"/>
    <dgm:cxn modelId="{55634F9A-832F-49AC-B8B7-2C444F5CD20E}" type="presParOf" srcId="{2D933DCE-BBEA-46A5-98BC-CA41A7DBB761}" destId="{AAB7E4A6-9D01-402C-9D7A-6D30767F0B58}" srcOrd="14" destOrd="0" presId="urn:microsoft.com/office/officeart/2005/8/layout/target3"/>
    <dgm:cxn modelId="{F3E518E5-1755-44B4-89FB-ECAC8DC8B82E}" type="presParOf" srcId="{2D933DCE-BBEA-46A5-98BC-CA41A7DBB761}" destId="{359A210A-E8C9-4FD6-9BC7-434F4455A6B5}" srcOrd="15" destOrd="0" presId="urn:microsoft.com/office/officeart/2005/8/layout/target3"/>
    <dgm:cxn modelId="{E3757072-5592-4698-94F9-A22663AA8329}" type="presParOf" srcId="{2D933DCE-BBEA-46A5-98BC-CA41A7DBB761}" destId="{36B74B1E-3C18-4C06-BA03-CB2EB266F8FF}" srcOrd="16" destOrd="0" presId="urn:microsoft.com/office/officeart/2005/8/layout/target3"/>
    <dgm:cxn modelId="{409C4C71-EC79-4838-AED3-1C7C1E4A78FB}" type="presParOf" srcId="{2D933DCE-BBEA-46A5-98BC-CA41A7DBB761}" destId="{94413E88-B296-45A5-9057-6B5765B63A8F}" srcOrd="17" destOrd="0" presId="urn:microsoft.com/office/officeart/2005/8/layout/target3"/>
    <dgm:cxn modelId="{97C1782E-B9E5-4568-8DB8-6723CCCBFE90}" type="presParOf" srcId="{2D933DCE-BBEA-46A5-98BC-CA41A7DBB761}" destId="{5A434D34-FA65-40B0-A4CE-3A1E2B14A215}" srcOrd="18" destOrd="0" presId="urn:microsoft.com/office/officeart/2005/8/layout/target3"/>
    <dgm:cxn modelId="{E3BEEE60-D09D-4C9A-B410-B3F8F2366EB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VY_32_INOVACE_07_08_Opakování </a:t>
          </a:r>
          <a:r>
            <a:rPr lang="cs-CZ" sz="1200" kern="1200" baseline="0" dirty="0" smtClean="0"/>
            <a:t>– Cesta k pokroku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Vlastivěda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0C6478-C7F4-4C9F-BE3B-4EFDDAC11ED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360B28-9CE4-406D-8E15-CCAFE6386E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38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622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634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643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438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950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316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786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59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5742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090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306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F01415-9934-488F-8A24-CB10F656491C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8E69A7-7B31-4ABA-BC67-4C321A0153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747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3663225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36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Dějiny České republiky.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Opakování – Cesta k pokroku.</a:t>
            </a:r>
            <a:endParaRPr lang="cs-CZ" b="1" u="sng" dirty="0"/>
          </a:p>
          <a:p>
            <a:r>
              <a:rPr lang="cs-CZ" dirty="0" smtClean="0"/>
              <a:t>Vytvořeno jako DUM do předmětu vlastivěda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prvním </a:t>
            </a:r>
            <a:r>
              <a:rPr lang="cs-CZ" dirty="0" smtClean="0"/>
              <a:t>pololetí školního </a:t>
            </a:r>
            <a:r>
              <a:rPr lang="cs-CZ" smtClean="0"/>
              <a:t>roku </a:t>
            </a:r>
            <a:r>
              <a:rPr lang="cs-CZ" smtClean="0"/>
              <a:t>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3096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Opakování</a:t>
            </a:r>
            <a:br>
              <a:rPr lang="cs-CZ" dirty="0" smtClean="0"/>
            </a:br>
            <a:r>
              <a:rPr lang="cs-CZ" dirty="0" smtClean="0"/>
              <a:t>Cesta k pokroku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Vyhledej v </a:t>
            </a:r>
            <a:r>
              <a:rPr lang="cs-CZ" sz="2400" dirty="0" err="1" smtClean="0"/>
              <a:t>osmisměrce</a:t>
            </a:r>
            <a:r>
              <a:rPr lang="cs-CZ" sz="2400" dirty="0" smtClean="0"/>
              <a:t> tato slova : lodní šroub, bleskosvod, parní stroj, auto, ruchadlo, patent, došky, reformy.</a:t>
            </a:r>
          </a:p>
          <a:p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9174310"/>
              </p:ext>
            </p:extLst>
          </p:nvPr>
        </p:nvGraphicFramePr>
        <p:xfrm>
          <a:off x="1403648" y="2636912"/>
          <a:ext cx="6552730" cy="38884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5273"/>
                <a:gridCol w="655273"/>
                <a:gridCol w="655273"/>
                <a:gridCol w="655273"/>
                <a:gridCol w="655273"/>
                <a:gridCol w="655273"/>
                <a:gridCol w="655273"/>
                <a:gridCol w="655273"/>
                <a:gridCol w="655273"/>
                <a:gridCol w="655273"/>
              </a:tblGrid>
              <a:tr h="48605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</a:tr>
              <a:tr h="48605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</a:tr>
              <a:tr h="48605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</a:tr>
              <a:tr h="48605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</a:tr>
              <a:tr h="48605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</a:tr>
              <a:tr h="48605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</a:tr>
              <a:tr h="48605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  <a:tr h="48605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426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 dvojice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9110633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Josef Božek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Selský císař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Marie Terezie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Svazky slámy ze žita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Toleranční patent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Marie Terezie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Prokop Diviš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Velká dílna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Josef 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První parní</a:t>
                      </a:r>
                      <a:r>
                        <a:rPr lang="cs-CZ" baseline="0" dirty="0" smtClean="0"/>
                        <a:t> automobil v českých zemích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Manufaktura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Bleskosvod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Továrny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Ruchadlo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Zavedení povinné školní docházky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Uplatnění parního stroje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Bratranci</a:t>
                      </a:r>
                      <a:r>
                        <a:rPr lang="cs-CZ" baseline="0" dirty="0" smtClean="0"/>
                        <a:t> Veverkové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Osvícenská panovnice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Posvícení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Syn Marie Terezie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Došky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Lidé mohou vyznávat různá náboženství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Josef 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Vesnický</a:t>
                      </a:r>
                      <a:r>
                        <a:rPr lang="cs-CZ" baseline="0" dirty="0" smtClean="0"/>
                        <a:t> zvyk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91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správně dvojice</a:t>
            </a:r>
            <a:br>
              <a:rPr lang="cs-CZ" dirty="0" smtClean="0"/>
            </a:br>
            <a:r>
              <a:rPr lang="cs-CZ" dirty="0" smtClean="0"/>
              <a:t>/řešení/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6483964"/>
              </p:ext>
            </p:extLst>
          </p:nvPr>
        </p:nvGraphicFramePr>
        <p:xfrm>
          <a:off x="457200" y="1600200"/>
          <a:ext cx="822960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Josef Božek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Selský císař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Marie Terezie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Svazky slámy ze žita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Toleranční patent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Marie Terezie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Prokop Diviš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Velká dílna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Josef 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První parní</a:t>
                      </a:r>
                      <a:r>
                        <a:rPr lang="cs-CZ" baseline="0" dirty="0" smtClean="0"/>
                        <a:t> automobil v českých zemích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Manufaktura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Bleskosvod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Továrny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Ruchadlo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Zavedení povinné školní docházky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Uplatnění parního stroje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Bratranci</a:t>
                      </a:r>
                      <a:r>
                        <a:rPr lang="cs-CZ" baseline="0" dirty="0" smtClean="0"/>
                        <a:t> Veverkové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Osvícenská panovnice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Posvícení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Syn Marie Terezie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Došky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Lidé mohou vyznávat různá náboženství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Josef 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Vesnický</a:t>
                      </a:r>
                      <a:r>
                        <a:rPr lang="cs-CZ" baseline="0" dirty="0" smtClean="0"/>
                        <a:t> zvyk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7" name="Přímá spojnice 6"/>
          <p:cNvCxnSpPr/>
          <p:nvPr/>
        </p:nvCxnSpPr>
        <p:spPr>
          <a:xfrm>
            <a:off x="1691680" y="1844824"/>
            <a:ext cx="2952328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835696" y="2132856"/>
            <a:ext cx="2808312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1259632" y="1844824"/>
            <a:ext cx="3384376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259632" y="5085184"/>
            <a:ext cx="3384376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259632" y="2132856"/>
            <a:ext cx="3384376" cy="33483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475656" y="5085184"/>
            <a:ext cx="3168352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2483768" y="4005064"/>
            <a:ext cx="216024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707904" y="2528900"/>
            <a:ext cx="1152128" cy="18362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835696" y="2996952"/>
            <a:ext cx="3024336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691680" y="2996952"/>
            <a:ext cx="2952328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475656" y="4005064"/>
            <a:ext cx="316835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195736" y="2528900"/>
            <a:ext cx="2448272" cy="29523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305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správné 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1. Začala se prosazovat  a) socialistická               b) kapitalistická společnost.</a:t>
            </a:r>
          </a:p>
          <a:p>
            <a:r>
              <a:rPr lang="cs-CZ" dirty="0" smtClean="0"/>
              <a:t>2. Osvícenským panovníkem nebyl a) Josef I. b) Josef II.</a:t>
            </a:r>
          </a:p>
          <a:p>
            <a:r>
              <a:rPr lang="cs-CZ" dirty="0" smtClean="0"/>
              <a:t>3. Povinnou školní docházku zavedl(a)  a) Josef II.  b) Marie Terezie</a:t>
            </a:r>
          </a:p>
          <a:p>
            <a:r>
              <a:rPr lang="cs-CZ" dirty="0" smtClean="0"/>
              <a:t>4. Venkovské domy byly stavěny z  a) tvárnic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b) vepřovic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076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5. Úhorový systém se udržoval na a) polích  </a:t>
            </a:r>
          </a:p>
          <a:p>
            <a:pPr marL="0" indent="0">
              <a:buNone/>
            </a:pPr>
            <a:r>
              <a:rPr lang="cs-CZ" dirty="0" smtClean="0"/>
              <a:t>    b) v továrnách</a:t>
            </a:r>
          </a:p>
          <a:p>
            <a:r>
              <a:rPr lang="cs-CZ" dirty="0" smtClean="0"/>
              <a:t>6. Nejvíce manufaktur bylo a) v textilní výrobě b) v zemědělství</a:t>
            </a:r>
          </a:p>
          <a:p>
            <a:r>
              <a:rPr lang="cs-CZ" dirty="0" smtClean="0"/>
              <a:t>7. Bleskosvod sestrojil a) Prokop Diviš              b) James Watt</a:t>
            </a:r>
          </a:p>
          <a:p>
            <a:r>
              <a:rPr lang="cs-CZ" dirty="0" smtClean="0"/>
              <a:t>8. Bratranci Veverkové zdokonalili a) pluh       b) automobil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003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1.b</a:t>
            </a:r>
          </a:p>
          <a:p>
            <a:r>
              <a:rPr lang="cs-CZ" dirty="0" smtClean="0"/>
              <a:t>2.a</a:t>
            </a:r>
          </a:p>
          <a:p>
            <a:r>
              <a:rPr lang="cs-CZ" dirty="0" smtClean="0"/>
              <a:t>3.b</a:t>
            </a:r>
          </a:p>
          <a:p>
            <a:r>
              <a:rPr lang="cs-CZ" dirty="0" smtClean="0"/>
              <a:t>4.b</a:t>
            </a:r>
          </a:p>
          <a:p>
            <a:r>
              <a:rPr lang="cs-CZ" dirty="0" smtClean="0"/>
              <a:t>5.a</a:t>
            </a:r>
          </a:p>
          <a:p>
            <a:r>
              <a:rPr lang="cs-CZ" dirty="0" smtClean="0"/>
              <a:t>6.a</a:t>
            </a:r>
          </a:p>
          <a:p>
            <a:r>
              <a:rPr lang="cs-CZ" dirty="0" smtClean="0"/>
              <a:t>7.a</a:t>
            </a:r>
          </a:p>
          <a:p>
            <a:r>
              <a:rPr lang="cs-CZ" dirty="0" smtClean="0"/>
              <a:t>8.a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210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</TotalTime>
  <Words>464</Words>
  <Application>Microsoft Office PowerPoint</Application>
  <PresentationFormat>Předvádění na obrazovce (4:3)</PresentationFormat>
  <Paragraphs>165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Opakování Cesta k pokroku</vt:lpstr>
      <vt:lpstr>Spoj správně dvojice</vt:lpstr>
      <vt:lpstr>Spoj správně dvojice /řešení/</vt:lpstr>
      <vt:lpstr>Zakroužkuj správné slovo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2012-07-06T16:59:26Z</dcterms:created>
  <dcterms:modified xsi:type="dcterms:W3CDTF">2012-11-29T13:20:35Z</dcterms:modified>
</cp:coreProperties>
</file>