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3"/>
  </p:notesMasterIdLst>
  <p:sldIdLst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50556-8588-4C3D-A47C-7486B79FD0E2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218D12-1B59-4C6C-B865-C38B9FDD94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092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895360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265452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332549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232358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96356"/>
      </p:ext>
    </p:extLst>
  </p:cSld>
  <p:clrMapOvr>
    <a:masterClrMapping/>
  </p:clrMapOvr>
  <p:transition spd="slow">
    <p:wip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729676"/>
      </p:ext>
    </p:extLst>
  </p:cSld>
  <p:clrMapOvr>
    <a:masterClrMapping/>
  </p:clrMapOvr>
  <p:transition spd="slow">
    <p:wip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923129"/>
      </p:ext>
    </p:extLst>
  </p:cSld>
  <p:clrMapOvr>
    <a:masterClrMapping/>
  </p:clrMapOvr>
  <p:transition spd="slow">
    <p:wip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947246"/>
      </p:ext>
    </p:extLst>
  </p:cSld>
  <p:clrMapOvr>
    <a:masterClrMapping/>
  </p:clrMapOvr>
  <p:transition spd="slow">
    <p:wip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64726"/>
      </p:ext>
    </p:extLst>
  </p:cSld>
  <p:clrMapOvr>
    <a:masterClrMapping/>
  </p:clrMapOvr>
  <p:transition spd="slow">
    <p:wip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747837"/>
      </p:ext>
    </p:extLst>
  </p:cSld>
  <p:clrMapOvr>
    <a:masterClrMapping/>
  </p:clrMapOvr>
  <p:transition spd="slow">
    <p:wip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233910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45DF811-6CBA-479A-A94D-2226A2DDF597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6B091D2-D5FA-4A36-BCA9-942D7105454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301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VY_32_INOVACE_20_09_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Test, Člověk tvor společenský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6. ročník.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Slouží jako test k prokázání znalostí z kapitoly Člověk je tvor společenský. Test obsahuje deset otázek a řešení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0853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 je tvor společenský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5632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5689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b="1" i="1" u="sng" dirty="0" smtClean="0"/>
              <a:t>Co je to společenská skupina?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lidi, kteří se neznají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Lidi, kteří se náhodně potkávají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Skupina dvou a více lidí, mají něco společného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b="1" i="1" u="sng" dirty="0" smtClean="0"/>
              <a:t>2) Jak dělíme společenská pravidla?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malá, velká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Psaná, nepsaná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Závazná, nezávazná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11517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5689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3) Lidská práva 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Jsou přirozená pro všechny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Náleží jen lidem některé rasy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Jsou pro všechny, ale podle náboženství se rozdělují</a:t>
            </a:r>
          </a:p>
          <a:p>
            <a:endParaRPr lang="cs-CZ" sz="3200" dirty="0"/>
          </a:p>
          <a:p>
            <a:r>
              <a:rPr lang="cs-CZ" sz="3200" b="1" i="1" u="sng" dirty="0" smtClean="0"/>
              <a:t>4) Jak se nazývá mezinárodní dokument, kde jsou zanesena základní lidská práva?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Mezinárodní smlouva na práva lidí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Práva pro každého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Všeobecná deklarace lidských práv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5837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5) Mají děti svá práva?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Ano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Jen bohaté děti</a:t>
            </a:r>
          </a:p>
          <a:p>
            <a:endParaRPr lang="cs-CZ" sz="3200" dirty="0"/>
          </a:p>
          <a:p>
            <a:r>
              <a:rPr lang="cs-CZ" sz="3200" b="1" i="1" u="sng" dirty="0" smtClean="0"/>
              <a:t>6) Jak se nazývá světová organizace na ochranu dětských práv?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NATO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UNICEF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Charta 77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35767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6409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7) Co je to xenofobie?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Strach z pavouků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Strach z něčeho jiného, nového, cizího</a:t>
            </a:r>
          </a:p>
          <a:p>
            <a:pPr marL="514350" indent="-514350">
              <a:buAutoNum type="alphaLcParenR"/>
            </a:pPr>
            <a:r>
              <a:rPr lang="cs-CZ" sz="3200" dirty="0"/>
              <a:t>A</a:t>
            </a:r>
            <a:r>
              <a:rPr lang="cs-CZ" sz="3200" dirty="0" smtClean="0"/>
              <a:t>gresivní jednání vůči lidem</a:t>
            </a:r>
          </a:p>
          <a:p>
            <a:endParaRPr lang="cs-CZ" sz="3200" dirty="0"/>
          </a:p>
          <a:p>
            <a:r>
              <a:rPr lang="cs-CZ" sz="3200" b="1" i="1" u="sng" dirty="0" smtClean="0"/>
              <a:t>8) Co je to rasismus?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Agresivní jednání vůči příslušníkům jiné rasy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Negativní chování k sourozencům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Strach z něčeho nového</a:t>
            </a:r>
          </a:p>
          <a:p>
            <a:pPr marL="514350" indent="-514350">
              <a:buAutoNum type="alphaL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6745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5689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9) Co je to diskriminace?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Kamarádění s méněcennými jedinci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Porucha čtení, psaní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Omezování práv jednotlivců nebo skupin</a:t>
            </a:r>
          </a:p>
          <a:p>
            <a:endParaRPr lang="cs-CZ" sz="3200" dirty="0"/>
          </a:p>
          <a:p>
            <a:r>
              <a:rPr lang="cs-CZ" sz="3200" b="1" i="1" u="sng" dirty="0" smtClean="0"/>
              <a:t>10) Co je to holocaust?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Hromadné pronásledování a  vyvražďování židů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Nucené ostříhání jedinců do hola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Donucovací prostředek </a:t>
            </a:r>
          </a:p>
          <a:p>
            <a:pPr marL="514350" indent="-514350">
              <a:buAutoNum type="alphaLcParenR"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2290364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64096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400" dirty="0" smtClean="0"/>
          </a:p>
          <a:p>
            <a:pPr algn="ctr"/>
            <a:r>
              <a:rPr lang="cs-CZ" sz="4400" dirty="0" smtClean="0"/>
              <a:t>KONEC</a:t>
            </a:r>
          </a:p>
          <a:p>
            <a:pPr algn="ctr"/>
            <a:endParaRPr lang="cs-CZ" sz="4400" dirty="0"/>
          </a:p>
          <a:p>
            <a:pPr algn="ctr"/>
            <a:r>
              <a:rPr lang="cs-CZ" sz="4400" dirty="0" smtClean="0"/>
              <a:t>Zadní seberou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4258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6409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</a:p>
          <a:p>
            <a:r>
              <a:rPr lang="cs-CZ" sz="4000" dirty="0" smtClean="0"/>
              <a:t>1-c		6-b</a:t>
            </a:r>
          </a:p>
          <a:p>
            <a:r>
              <a:rPr lang="cs-CZ" sz="4000" dirty="0" smtClean="0"/>
              <a:t>2-b		7-b</a:t>
            </a:r>
          </a:p>
          <a:p>
            <a:r>
              <a:rPr lang="cs-CZ" sz="4000" dirty="0" smtClean="0"/>
              <a:t>3-a		8-a</a:t>
            </a:r>
          </a:p>
          <a:p>
            <a:r>
              <a:rPr lang="cs-CZ" sz="4000" dirty="0" smtClean="0"/>
              <a:t>4-c		9-c</a:t>
            </a:r>
          </a:p>
          <a:p>
            <a:r>
              <a:rPr lang="cs-CZ" sz="4000" dirty="0" smtClean="0"/>
              <a:t>5-a		10-a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504964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916832"/>
            <a:ext cx="84249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Není-li uvedeno jinak je materiál dílem autorky podle učebních osnov odpovídajících ŠVP vyučovaných podle učebnic:</a:t>
            </a:r>
          </a:p>
          <a:p>
            <a:endParaRPr lang="cs-CZ" sz="2400" dirty="0"/>
          </a:p>
          <a:p>
            <a:r>
              <a:rPr lang="cs-CZ" sz="2400" dirty="0"/>
              <a:t>SKÁCELOVÁ, J., MRÁZOVÁ, L. </a:t>
            </a:r>
            <a:r>
              <a:rPr lang="cs-CZ" sz="2400" i="1" dirty="0"/>
              <a:t>Výchova k Občanství pro 6. ročník. </a:t>
            </a:r>
            <a:r>
              <a:rPr lang="cs-CZ" sz="2400" dirty="0"/>
              <a:t>1st </a:t>
            </a:r>
            <a:r>
              <a:rPr lang="cs-CZ" sz="2400" dirty="0" err="1"/>
              <a:t>ed</a:t>
            </a:r>
            <a:r>
              <a:rPr lang="cs-CZ" sz="2400" dirty="0"/>
              <a:t>. Brno: Nová škola, 2010. ISBN 978-80-7289-127-6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smtClean="0"/>
              <a:t>Citováno dne 10.1.2012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3360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90</TotalTime>
  <Words>300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Jmění</vt:lpstr>
      <vt:lpstr>1_Motiv systému Office</vt:lpstr>
      <vt:lpstr>Název školy: ZŠ Klášterec nad Ohří, Krátká 676 Autor: Mgr. Veronika Kubincová Název materiálu: VY_32_INOVACE_20_09_ Test, Člověk tvor společenský Číslo projektu: CZ.1.07/1.4.00/21.1115  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</dc:title>
  <dc:creator>Kabinet</dc:creator>
  <cp:lastModifiedBy>Kabinet</cp:lastModifiedBy>
  <cp:revision>12</cp:revision>
  <dcterms:created xsi:type="dcterms:W3CDTF">2012-01-14T16:19:29Z</dcterms:created>
  <dcterms:modified xsi:type="dcterms:W3CDTF">2012-02-06T12:15:51Z</dcterms:modified>
</cp:coreProperties>
</file>