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0"/>
  </p:notesMasterIdLst>
  <p:sldIdLst>
    <p:sldId id="256" r:id="rId2"/>
    <p:sldId id="265" r:id="rId3"/>
    <p:sldId id="257" r:id="rId4"/>
    <p:sldId id="261" r:id="rId5"/>
    <p:sldId id="264" r:id="rId6"/>
    <p:sldId id="263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8FD55-F24D-4D40-9CE3-C8A29E5CB969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B6E825-0FAE-4308-A542-34BEB6D2AF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7430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B6E825-0FAE-4308-A542-34BEB6D2AF6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3611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B6E825-0FAE-4308-A542-34BEB6D2AF6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390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777379B-DF04-472D-94B7-FDAFE241E99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B8F8DD5-5027-496F-BA54-EADCF54347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40050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768808" y="836712"/>
            <a:ext cx="557479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dirty="0">
                <a:solidFill>
                  <a:schemeClr val="bg1"/>
                </a:solidFill>
              </a:rPr>
              <a:t> </a:t>
            </a:r>
            <a:endParaRPr lang="cs-CZ" sz="2400" dirty="0"/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Název školy: ZŠ Varnsdorf, Edisonova 2821, okres Děčín, příspěvková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organizace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Využití ICT, výtvarná výchova, Kubismus v malířství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Autor</a:t>
            </a:r>
            <a:r>
              <a:rPr lang="cs-CZ" dirty="0">
                <a:latin typeface="Arial" pitchFamily="34" charset="0"/>
                <a:cs typeface="Arial" pitchFamily="34" charset="0"/>
              </a:rPr>
              <a:t>: 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Olga Pasovská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VY_32_INOVACE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__1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3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/IX.SADA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Anotace: </a:t>
            </a:r>
            <a:r>
              <a:rPr lang="cs-CZ" dirty="0">
                <a:latin typeface="Arial" pitchFamily="34" charset="0"/>
                <a:cs typeface="Arial" pitchFamily="34" charset="0"/>
              </a:rPr>
              <a:t>Prezentace je určena pro žáky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2. stupně, </a:t>
            </a:r>
            <a:r>
              <a:rPr lang="cs-CZ" dirty="0">
                <a:latin typeface="Arial" pitchFamily="34" charset="0"/>
                <a:cs typeface="Arial" pitchFamily="34" charset="0"/>
              </a:rPr>
              <a:t>slouží k výkladu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učiva Kubismus </a:t>
            </a:r>
            <a:r>
              <a:rPr lang="cs-CZ" smtClean="0">
                <a:latin typeface="Arial" pitchFamily="34" charset="0"/>
                <a:cs typeface="Arial" pitchFamily="34" charset="0"/>
              </a:rPr>
              <a:t>v malířství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Období: září-prosinec 2011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01208"/>
            <a:ext cx="5718810" cy="12439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7328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KUBISMUS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a</a:t>
            </a:r>
            <a:r>
              <a:rPr lang="cs-CZ" dirty="0" smtClean="0"/>
              <a:t>vantgardní umělecké hnutí</a:t>
            </a:r>
          </a:p>
          <a:p>
            <a:r>
              <a:rPr lang="cs-CZ" dirty="0"/>
              <a:t>v</a:t>
            </a:r>
            <a:r>
              <a:rPr lang="cs-CZ" dirty="0" smtClean="0"/>
              <a:t>ývoj a vznik v letech 1906 – 1914</a:t>
            </a:r>
          </a:p>
          <a:p>
            <a:r>
              <a:rPr lang="cs-CZ" dirty="0"/>
              <a:t>n</a:t>
            </a:r>
            <a:r>
              <a:rPr lang="cs-CZ" dirty="0" smtClean="0"/>
              <a:t>ázev z latinského „</a:t>
            </a:r>
            <a:r>
              <a:rPr lang="cs-CZ" dirty="0" err="1" smtClean="0"/>
              <a:t>cubus</a:t>
            </a:r>
            <a:r>
              <a:rPr lang="cs-CZ" dirty="0" smtClean="0"/>
              <a:t>“ - krychle</a:t>
            </a:r>
            <a:endParaRPr lang="cs-CZ" dirty="0"/>
          </a:p>
          <a:p>
            <a:r>
              <a:rPr lang="cs-CZ" dirty="0"/>
              <a:t>z</a:t>
            </a:r>
            <a:r>
              <a:rPr lang="cs-CZ" dirty="0" smtClean="0"/>
              <a:t>akladatelé Georges </a:t>
            </a:r>
            <a:r>
              <a:rPr lang="cs-CZ" dirty="0" err="1" smtClean="0"/>
              <a:t>Braque</a:t>
            </a:r>
            <a:r>
              <a:rPr lang="cs-CZ" dirty="0" smtClean="0"/>
              <a:t> a Pablo Picasso</a:t>
            </a:r>
          </a:p>
          <a:p>
            <a:r>
              <a:rPr lang="cs-CZ" dirty="0"/>
              <a:t>předmět zobrazován z mnoha úhlů současně, rozkládán na nejjednodušší geometrické </a:t>
            </a:r>
            <a:r>
              <a:rPr lang="cs-CZ" dirty="0" smtClean="0"/>
              <a:t>tvary, poté podle fantazie skládán do obrazu</a:t>
            </a:r>
          </a:p>
          <a:p>
            <a:r>
              <a:rPr lang="cs-CZ" dirty="0" smtClean="0"/>
              <a:t>vliv kubismu také v architektuře, v tvorbě keramiky, málo v literatuře</a:t>
            </a:r>
          </a:p>
          <a:p>
            <a:pPr marL="64008" indent="0">
              <a:buNone/>
            </a:pPr>
            <a:r>
              <a:rPr lang="cs-CZ" sz="2600" b="1" dirty="0" smtClean="0"/>
              <a:t>! V elektronickém slovníku najdi význam slova „avantgardní“.</a:t>
            </a:r>
          </a:p>
          <a:p>
            <a:endParaRPr lang="cs-CZ" sz="3200" dirty="0" smtClean="0"/>
          </a:p>
          <a:p>
            <a:pPr marL="64008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857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GEORGES BRAQUE</a:t>
            </a:r>
            <a:br>
              <a:rPr lang="cs-CZ" dirty="0" smtClean="0"/>
            </a:br>
            <a:r>
              <a:rPr lang="cs-CZ" dirty="0" smtClean="0"/>
              <a:t>1882 - 1963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72000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f</a:t>
            </a:r>
            <a:r>
              <a:rPr lang="cs-CZ" dirty="0" smtClean="0"/>
              <a:t>rancouzský malíř a sochař</a:t>
            </a:r>
          </a:p>
          <a:p>
            <a:r>
              <a:rPr lang="cs-CZ" dirty="0" smtClean="0"/>
              <a:t>kubistické obrazy v tlumených zelených, šedivých, žlutých a hnědých barvách</a:t>
            </a:r>
          </a:p>
          <a:p>
            <a:r>
              <a:rPr lang="cs-CZ" dirty="0" smtClean="0"/>
              <a:t>složité vzory z geometrických obrazů, objekty rozložené, jakoby pohled z několika úhlů</a:t>
            </a:r>
          </a:p>
          <a:p>
            <a:r>
              <a:rPr lang="cs-CZ" dirty="0" smtClean="0"/>
              <a:t>v 1. světové válce vážně raněn do hlavy, návrat k malování roku 1917, kdy si vytvořil svůj osobitý styl – volnější, realističtější zobrazení přírody</a:t>
            </a:r>
          </a:p>
          <a:p>
            <a:r>
              <a:rPr lang="cs-CZ" dirty="0" smtClean="0"/>
              <a:t>tvorba – malby, grafiky, koláže, skulptury </a:t>
            </a:r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b="1" dirty="0" smtClean="0"/>
              <a:t>! V elektronickém slovníku vyhledej význam slova „skulptura“.</a:t>
            </a:r>
          </a:p>
          <a:p>
            <a:pPr marL="64008" indent="0">
              <a:buNone/>
            </a:pPr>
            <a:r>
              <a:rPr lang="cs-CZ" b="1" dirty="0" smtClean="0"/>
              <a:t>! Zkopíruj adresu a prohlédni si některá díla tohoto malíře:</a:t>
            </a:r>
          </a:p>
          <a:p>
            <a:pPr marL="64008" indent="0">
              <a:buNone/>
            </a:pPr>
            <a:r>
              <a:rPr lang="cs-CZ" dirty="0"/>
              <a:t>http://www.artchiv.info/GALERIE/MALIR/10016--Georges-Braque.html</a:t>
            </a:r>
          </a:p>
        </p:txBody>
      </p:sp>
    </p:spTree>
    <p:extLst>
      <p:ext uri="{BB962C8B-B14F-4D97-AF65-F5344CB8AC3E}">
        <p14:creationId xmlns:p14="http://schemas.microsoft.com/office/powerpoint/2010/main" xmlns="" val="5014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PABLO PICASSO</a:t>
            </a:r>
            <a:br>
              <a:rPr lang="cs-CZ" dirty="0" smtClean="0"/>
            </a:br>
            <a:r>
              <a:rPr lang="cs-CZ" dirty="0" smtClean="0"/>
              <a:t>1881 - 1973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š</a:t>
            </a:r>
            <a:r>
              <a:rPr lang="cs-CZ" dirty="0" smtClean="0"/>
              <a:t>panělský malíř a sochař</a:t>
            </a:r>
          </a:p>
          <a:p>
            <a:r>
              <a:rPr lang="cs-CZ" dirty="0"/>
              <a:t>d</a:t>
            </a:r>
            <a:r>
              <a:rPr lang="cs-CZ" dirty="0" smtClean="0"/>
              <a:t>ílo rozděleno do několika období: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°modré (modré a modrozelené barvy)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°růžové (oranžové a růžové barvy)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°africké (inspirace Afrikou)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°analytický kubismus (hnědé barvy)</a:t>
            </a:r>
          </a:p>
          <a:p>
            <a:pPr marL="64008" indent="0">
              <a:buNone/>
            </a:pPr>
            <a:r>
              <a:rPr lang="cs-CZ" dirty="0"/>
              <a:t>	</a:t>
            </a:r>
            <a:r>
              <a:rPr lang="cs-CZ" dirty="0" smtClean="0"/>
              <a:t>°syntetický kubismus (koláže)      </a:t>
            </a:r>
          </a:p>
          <a:p>
            <a:r>
              <a:rPr lang="cs-CZ" dirty="0"/>
              <a:t>a</a:t>
            </a:r>
            <a:r>
              <a:rPr lang="cs-CZ" dirty="0" smtClean="0"/>
              <a:t>utor obrazu </a:t>
            </a:r>
            <a:r>
              <a:rPr lang="cs-CZ" dirty="0" err="1" smtClean="0"/>
              <a:t>Guernica</a:t>
            </a:r>
            <a:r>
              <a:rPr lang="cs-CZ" dirty="0" smtClean="0"/>
              <a:t>, popisujícího hrůzy války (občanská válka ve Španělsku)</a:t>
            </a:r>
          </a:p>
          <a:p>
            <a:r>
              <a:rPr lang="cs-CZ" dirty="0"/>
              <a:t>v</a:t>
            </a:r>
            <a:r>
              <a:rPr lang="cs-CZ" dirty="0" smtClean="0"/>
              <a:t>elmi pestrý osobní život (mnoho vztahů , čtyři děti)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ohaté dílo - obrazy a </a:t>
            </a:r>
            <a:r>
              <a:rPr lang="cs-CZ" sz="2800" dirty="0" smtClean="0"/>
              <a:t>skici, </a:t>
            </a:r>
            <a:r>
              <a:rPr lang="cs-CZ" sz="2800" dirty="0" smtClean="0"/>
              <a:t>rytiny a tisky, ilustrace, skulptury, keramika</a:t>
            </a:r>
            <a:r>
              <a:rPr lang="cs-CZ" dirty="0" smtClean="0"/>
              <a:t> </a:t>
            </a:r>
          </a:p>
          <a:p>
            <a:pPr marL="64008" indent="0">
              <a:buNone/>
            </a:pPr>
            <a:endParaRPr lang="cs-CZ" b="1" dirty="0" smtClean="0"/>
          </a:p>
          <a:p>
            <a:pPr marL="64008" indent="0">
              <a:buNone/>
            </a:pPr>
            <a:r>
              <a:rPr lang="cs-CZ" b="1" dirty="0" smtClean="0"/>
              <a:t>! </a:t>
            </a:r>
            <a:r>
              <a:rPr lang="cs-CZ" b="1" dirty="0"/>
              <a:t>Zkopíruj adresu a prohlédni si některá díla tohoto malíře:</a:t>
            </a:r>
          </a:p>
          <a:p>
            <a:pPr marL="64008" indent="0">
              <a:buNone/>
            </a:pPr>
            <a:r>
              <a:rPr lang="cs-CZ" dirty="0"/>
              <a:t>http://www.google.cz/search?q=pablo+picasso&amp;hl=cs&amp;prmd=imvnso&amp;tbm=isch&amp;tbo=u&amp;source=univ&amp;sa=X&amp;ei=L4PYTruyLInAhAepwqSoDg&amp;ved=0CD4QsAQ&amp;biw=1366&amp;bih=627</a:t>
            </a:r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5732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39903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DALŠÍ SVĚTOVÍ AUTOŘI TVOŘÍCÍ VE STYLU KUBISMU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Juan </a:t>
            </a:r>
            <a:r>
              <a:rPr lang="cs-CZ" dirty="0" err="1" smtClean="0"/>
              <a:t>Gris</a:t>
            </a:r>
            <a:r>
              <a:rPr lang="cs-CZ" dirty="0" smtClean="0"/>
              <a:t> (Španěl) </a:t>
            </a:r>
          </a:p>
          <a:p>
            <a:pPr algn="ctr"/>
            <a:r>
              <a:rPr lang="cs-CZ" dirty="0" smtClean="0"/>
              <a:t>Robert </a:t>
            </a:r>
            <a:r>
              <a:rPr lang="cs-CZ" dirty="0" err="1" smtClean="0"/>
              <a:t>Delaunay</a:t>
            </a:r>
            <a:r>
              <a:rPr lang="cs-CZ" dirty="0" smtClean="0"/>
              <a:t> (Francouz)</a:t>
            </a:r>
          </a:p>
          <a:p>
            <a:pPr algn="ctr"/>
            <a:r>
              <a:rPr lang="cs-CZ" dirty="0" err="1" smtClean="0"/>
              <a:t>Fernand</a:t>
            </a:r>
            <a:r>
              <a:rPr lang="cs-CZ" dirty="0"/>
              <a:t> </a:t>
            </a:r>
            <a:r>
              <a:rPr lang="cs-CZ" dirty="0" err="1" smtClean="0"/>
              <a:t>Léger</a:t>
            </a:r>
            <a:r>
              <a:rPr lang="cs-CZ" dirty="0" smtClean="0"/>
              <a:t> </a:t>
            </a:r>
            <a:r>
              <a:rPr lang="cs-CZ" sz="3200" dirty="0" smtClean="0"/>
              <a:t>(Francouz)</a:t>
            </a:r>
          </a:p>
          <a:p>
            <a:pPr algn="ctr"/>
            <a:r>
              <a:rPr lang="cs-CZ" sz="3200" dirty="0" smtClean="0"/>
              <a:t>Fritz </a:t>
            </a:r>
            <a:r>
              <a:rPr lang="cs-CZ" sz="3200" dirty="0" err="1" smtClean="0"/>
              <a:t>Wotruba</a:t>
            </a:r>
            <a:r>
              <a:rPr lang="cs-CZ" sz="3200" dirty="0" smtClean="0"/>
              <a:t>(Rakušan)</a:t>
            </a:r>
          </a:p>
          <a:p>
            <a:pPr algn="ctr"/>
            <a:r>
              <a:rPr lang="cs-CZ" sz="3200" dirty="0" smtClean="0"/>
              <a:t>Jacques </a:t>
            </a:r>
            <a:r>
              <a:rPr lang="cs-CZ" sz="3200" dirty="0" err="1" smtClean="0"/>
              <a:t>Lipchitz</a:t>
            </a:r>
            <a:r>
              <a:rPr lang="cs-CZ" sz="3200" dirty="0" smtClean="0"/>
              <a:t> (Litevec)</a:t>
            </a:r>
          </a:p>
          <a:p>
            <a:pPr algn="ctr"/>
            <a:r>
              <a:rPr lang="cs-CZ" sz="3200" dirty="0" err="1" smtClean="0"/>
              <a:t>Ludo</a:t>
            </a:r>
            <a:r>
              <a:rPr lang="cs-CZ" sz="3200" dirty="0" smtClean="0"/>
              <a:t> </a:t>
            </a:r>
            <a:r>
              <a:rPr lang="cs-CZ" sz="3200" dirty="0" err="1" smtClean="0"/>
              <a:t>Lehen</a:t>
            </a:r>
            <a:r>
              <a:rPr lang="cs-CZ" sz="3200" dirty="0" smtClean="0"/>
              <a:t> (Slovák)</a:t>
            </a:r>
          </a:p>
          <a:p>
            <a:pPr marL="64008" indent="0">
              <a:buNone/>
            </a:pPr>
            <a:r>
              <a:rPr lang="cs-CZ" sz="2400" b="1" dirty="0" smtClean="0"/>
              <a:t>! Pomocí internetového vyhledávače si prohlédni některá díla uvedených autorů.</a:t>
            </a:r>
            <a:endParaRPr lang="cs-CZ" sz="2400" b="1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471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300" dirty="0" smtClean="0"/>
              <a:t>ČEŠTÍ AUTOŘI TVOŘÍCÍ VE STYLU KUBISMU</a:t>
            </a:r>
            <a:endParaRPr lang="cs-CZ" sz="3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331720" lvl="8" indent="0" algn="ctr">
              <a:buNone/>
            </a:pPr>
            <a:r>
              <a:rPr lang="cs-CZ" dirty="0" smtClean="0"/>
              <a:t>				 </a:t>
            </a:r>
          </a:p>
          <a:p>
            <a:pPr algn="ctr"/>
            <a:r>
              <a:rPr lang="cs-CZ" dirty="0" smtClean="0"/>
              <a:t>Otakar Kubín</a:t>
            </a:r>
          </a:p>
          <a:p>
            <a:pPr algn="ctr"/>
            <a:r>
              <a:rPr lang="cs-CZ" dirty="0" smtClean="0"/>
              <a:t>Josef Čapek</a:t>
            </a:r>
          </a:p>
          <a:p>
            <a:pPr algn="ctr"/>
            <a:r>
              <a:rPr lang="cs-CZ" dirty="0" smtClean="0"/>
              <a:t>Bohumil Kubišta</a:t>
            </a:r>
          </a:p>
          <a:p>
            <a:pPr algn="ctr"/>
            <a:r>
              <a:rPr lang="cs-CZ" dirty="0" smtClean="0"/>
              <a:t>Antonín Procházka</a:t>
            </a:r>
          </a:p>
          <a:p>
            <a:pPr algn="ctr"/>
            <a:r>
              <a:rPr lang="cs-CZ" dirty="0" smtClean="0"/>
              <a:t>Václav </a:t>
            </a:r>
            <a:r>
              <a:rPr lang="cs-CZ" dirty="0" err="1" smtClean="0"/>
              <a:t>Špála</a:t>
            </a:r>
            <a:endParaRPr lang="cs-CZ" dirty="0" smtClean="0"/>
          </a:p>
          <a:p>
            <a:pPr algn="ctr"/>
            <a:r>
              <a:rPr lang="cs-CZ" dirty="0" smtClean="0"/>
              <a:t>Emil Filla</a:t>
            </a:r>
          </a:p>
          <a:p>
            <a:pPr marL="64008" indent="0" algn="ctr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sz="2400" b="1" dirty="0" smtClean="0"/>
              <a:t>! Zadej do internetového vyhledávače konkrétní jméno jako klíčové slovo a prohlédni si některá díla.</a:t>
            </a:r>
          </a:p>
        </p:txBody>
      </p:sp>
    </p:spTree>
    <p:extLst>
      <p:ext uri="{BB962C8B-B14F-4D97-AF65-F5344CB8AC3E}">
        <p14:creationId xmlns:p14="http://schemas.microsoft.com/office/powerpoint/2010/main" xmlns="" val="370398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ZNÁTE ODPOVĚĎ 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Odkud pocházel Georges </a:t>
            </a:r>
            <a:r>
              <a:rPr lang="cs-CZ" dirty="0" err="1" smtClean="0"/>
              <a:t>Braque</a:t>
            </a:r>
            <a:r>
              <a:rPr lang="cs-CZ" dirty="0" smtClean="0"/>
              <a:t> ?</a:t>
            </a:r>
          </a:p>
          <a:p>
            <a:r>
              <a:rPr lang="cs-CZ" dirty="0" smtClean="0"/>
              <a:t>Latinské „kubus“ znamená „koule“?</a:t>
            </a:r>
          </a:p>
          <a:p>
            <a:r>
              <a:rPr lang="cs-CZ" dirty="0" smtClean="0"/>
              <a:t>Byl Pablo Picasso původem Francouz?</a:t>
            </a:r>
          </a:p>
          <a:p>
            <a:r>
              <a:rPr lang="cs-CZ" dirty="0"/>
              <a:t>Proč Georges </a:t>
            </a:r>
            <a:r>
              <a:rPr lang="cs-CZ" dirty="0" err="1"/>
              <a:t>Braque</a:t>
            </a:r>
            <a:r>
              <a:rPr lang="cs-CZ" dirty="0"/>
              <a:t> na čas přerušil svou tvorbu</a:t>
            </a:r>
            <a:r>
              <a:rPr lang="cs-CZ" dirty="0" smtClean="0"/>
              <a:t>?</a:t>
            </a:r>
          </a:p>
          <a:p>
            <a:r>
              <a:rPr lang="cs-CZ" dirty="0" smtClean="0"/>
              <a:t>Kdo z </a:t>
            </a:r>
            <a:r>
              <a:rPr lang="cs-CZ" dirty="0" smtClean="0"/>
              <a:t>těchto dvou </a:t>
            </a:r>
            <a:r>
              <a:rPr lang="cs-CZ" dirty="0" smtClean="0"/>
              <a:t>malířů je </a:t>
            </a:r>
            <a:r>
              <a:rPr lang="cs-CZ" dirty="0" smtClean="0"/>
              <a:t>autorem obrazu „</a:t>
            </a:r>
            <a:r>
              <a:rPr lang="cs-CZ" dirty="0" err="1" smtClean="0"/>
              <a:t>Guernica</a:t>
            </a:r>
            <a:r>
              <a:rPr lang="cs-CZ" dirty="0" smtClean="0"/>
              <a:t>“?</a:t>
            </a:r>
          </a:p>
          <a:p>
            <a:r>
              <a:rPr lang="cs-CZ" dirty="0" smtClean="0"/>
              <a:t>Znáš jména alespoň dvou českých autorů tvořících v kubistickém stylu?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74638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5718810" cy="124396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022693" y="854265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86568" y="23337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http://www.artchiv.info/GALERIE/MALIR/10016--Georges-Braque.html</a:t>
            </a:r>
          </a:p>
        </p:txBody>
      </p:sp>
      <p:sp>
        <p:nvSpPr>
          <p:cNvPr id="4" name="Obdélník 3"/>
          <p:cNvSpPr/>
          <p:nvPr/>
        </p:nvSpPr>
        <p:spPr>
          <a:xfrm>
            <a:off x="2487616" y="2993737"/>
            <a:ext cx="4193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http://cs.wikipedia.org/wiki/Pablo_Picasso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02556" y="1964416"/>
            <a:ext cx="4436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http://cs.wikipedia.org/wiki/Georges_Braque</a:t>
            </a:r>
          </a:p>
        </p:txBody>
      </p:sp>
      <p:sp>
        <p:nvSpPr>
          <p:cNvPr id="7" name="Obdélník 6"/>
          <p:cNvSpPr/>
          <p:nvPr/>
        </p:nvSpPr>
        <p:spPr>
          <a:xfrm>
            <a:off x="2487616" y="336306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http://www.google.cz/search?q=pablo+picasso&amp;hl=cs&amp;prmd=imvnso&amp;tbm=isch&amp;tbo=u&amp;source=univ&amp;sa=X&amp;ei=L4PYTruyLInAhAepwqSoDg&amp;ved=0CD4QsAQ&amp;biw=1366&amp;bih=627</a:t>
            </a:r>
          </a:p>
        </p:txBody>
      </p:sp>
      <p:sp>
        <p:nvSpPr>
          <p:cNvPr id="8" name="TextovéPole 7"/>
          <p:cNvSpPr txBox="1"/>
          <p:nvPr/>
        </p:nvSpPr>
        <p:spPr>
          <a:xfrm flipH="1">
            <a:off x="2516341" y="4608877"/>
            <a:ext cx="2618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Citováno  13.10.2011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6341" y="1406185"/>
            <a:ext cx="3777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http://cs.wikipedia.org/wiki/Kubismus</a:t>
            </a:r>
          </a:p>
        </p:txBody>
      </p:sp>
    </p:spTree>
    <p:extLst>
      <p:ext uri="{BB962C8B-B14F-4D97-AF65-F5344CB8AC3E}">
        <p14:creationId xmlns:p14="http://schemas.microsoft.com/office/powerpoint/2010/main" xmlns="" val="172800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713</TotalTime>
  <Words>304</Words>
  <Application>Microsoft Office PowerPoint</Application>
  <PresentationFormat>Předvádění na obrazovce (4:3)</PresentationFormat>
  <Paragraphs>76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Snímek 1</vt:lpstr>
      <vt:lpstr>KUBISMUS</vt:lpstr>
      <vt:lpstr>GEORGES BRAQUE 1882 - 1963</vt:lpstr>
      <vt:lpstr>PABLO PICASSO 1881 - 1973</vt:lpstr>
      <vt:lpstr>DALŠÍ SVĚTOVÍ AUTOŘI TVOŘÍCÍ VE STYLU KUBISMU</vt:lpstr>
      <vt:lpstr>ČEŠTÍ AUTOŘI TVOŘÍCÍ VE STYLU KUBISMU</vt:lpstr>
      <vt:lpstr>ZNÁTE ODPOVĚĎ ?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Jazyk Autor: Mgr. Olga Pasovská Název materiálu: VY_32_INOVACE_01/IV. SADA</dc:title>
  <dc:creator>Ucitele4</dc:creator>
  <cp:lastModifiedBy>user</cp:lastModifiedBy>
  <cp:revision>68</cp:revision>
  <dcterms:created xsi:type="dcterms:W3CDTF">2011-11-04T09:30:49Z</dcterms:created>
  <dcterms:modified xsi:type="dcterms:W3CDTF">2012-03-11T08:23:53Z</dcterms:modified>
</cp:coreProperties>
</file>