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VY_32_INOVACE_07_02_Život v baroku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F5019F08-0D1C-4A56-BD3A-F93A9091E34D}" type="presOf" srcId="{A4836DAF-3E6B-4198-A089-B3C0D0384F2B}" destId="{4F0AD45D-7E6A-4C4A-90DF-90E27C4B175D}" srcOrd="0" destOrd="0" presId="urn:microsoft.com/office/officeart/2005/8/layout/target3"/>
    <dgm:cxn modelId="{7021C58D-F4DD-4ED7-8662-FBA910E8C68F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872F8132-8965-4786-81F2-B45E6103FBD6}" type="presOf" srcId="{D9242A4C-F33A-42E2-BFA4-EC80805DCD32}" destId="{5A434D34-FA65-40B0-A4CE-3A1E2B14A215}" srcOrd="1" destOrd="0" presId="urn:microsoft.com/office/officeart/2005/8/layout/target3"/>
    <dgm:cxn modelId="{4D4BD245-3A39-439F-8181-4081F795D691}" type="presOf" srcId="{1D895EAB-76A7-41C6-9C6C-7D303AD4C23C}" destId="{94413E88-B296-45A5-9057-6B5765B63A8F}" srcOrd="1" destOrd="0" presId="urn:microsoft.com/office/officeart/2005/8/layout/target3"/>
    <dgm:cxn modelId="{4BDEFFCA-05FB-45CA-859D-9AD675F2A5E5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636A7193-48DC-47A4-AB82-56119B596D07}" type="presOf" srcId="{DAAD5A11-3EBC-47AE-AB1C-4F1B938732A7}" destId="{2D933DCE-BBEA-46A5-98BC-CA41A7DBB761}" srcOrd="0" destOrd="0" presId="urn:microsoft.com/office/officeart/2005/8/layout/target3"/>
    <dgm:cxn modelId="{FF9C283C-9659-44F6-B656-21212AEB7D5C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45DDA20-EA39-4D6E-BFBC-AE6F89E8EC68}" type="presOf" srcId="{D9242A4C-F33A-42E2-BFA4-EC80805DCD32}" destId="{7DDB6D97-C311-42E1-B77C-B194BAE75773}" srcOrd="0" destOrd="0" presId="urn:microsoft.com/office/officeart/2005/8/layout/target3"/>
    <dgm:cxn modelId="{67486BB4-F470-4D84-B7FB-E103CBCC0AFF}" type="presOf" srcId="{A4836DAF-3E6B-4198-A089-B3C0D0384F2B}" destId="{36B74B1E-3C18-4C06-BA03-CB2EB266F8FF}" srcOrd="1" destOrd="0" presId="urn:microsoft.com/office/officeart/2005/8/layout/target3"/>
    <dgm:cxn modelId="{5ADE0631-2DEF-49A0-87AF-E34C92D5249E}" type="presOf" srcId="{FFA013E9-5C5D-404D-8688-08171EA7A387}" destId="{E1DA18CB-4B0A-4D0C-9459-15C4B327891F}" srcOrd="0" destOrd="0" presId="urn:microsoft.com/office/officeart/2005/8/layout/target3"/>
    <dgm:cxn modelId="{646E2CB4-0545-4501-9754-825C3E765B86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AA2FF60-0C8F-4617-8266-8427B3C3D67B}" type="presParOf" srcId="{2D933DCE-BBEA-46A5-98BC-CA41A7DBB761}" destId="{D3A73299-62A4-4767-8E25-C16133A0B902}" srcOrd="0" destOrd="0" presId="urn:microsoft.com/office/officeart/2005/8/layout/target3"/>
    <dgm:cxn modelId="{95876D9A-40EB-4363-A9E4-7D7CAED1D484}" type="presParOf" srcId="{2D933DCE-BBEA-46A5-98BC-CA41A7DBB761}" destId="{EE30B2AF-DDC9-42DB-9092-5595C6257A57}" srcOrd="1" destOrd="0" presId="urn:microsoft.com/office/officeart/2005/8/layout/target3"/>
    <dgm:cxn modelId="{5ADEDB2A-B510-4F0F-8B42-E45406A52E77}" type="presParOf" srcId="{2D933DCE-BBEA-46A5-98BC-CA41A7DBB761}" destId="{E1DA18CB-4B0A-4D0C-9459-15C4B327891F}" srcOrd="2" destOrd="0" presId="urn:microsoft.com/office/officeart/2005/8/layout/target3"/>
    <dgm:cxn modelId="{E6FAFDF5-9084-4478-BB2F-0D1F77D7A6D3}" type="presParOf" srcId="{2D933DCE-BBEA-46A5-98BC-CA41A7DBB761}" destId="{29996EEB-8589-4AED-9C98-E2204A026234}" srcOrd="3" destOrd="0" presId="urn:microsoft.com/office/officeart/2005/8/layout/target3"/>
    <dgm:cxn modelId="{74829E8D-5A7E-49BB-B7B0-DA5B0D50D953}" type="presParOf" srcId="{2D933DCE-BBEA-46A5-98BC-CA41A7DBB761}" destId="{056AE7B2-579D-40D1-A57C-4E33BFED76BE}" srcOrd="4" destOrd="0" presId="urn:microsoft.com/office/officeart/2005/8/layout/target3"/>
    <dgm:cxn modelId="{5A51C659-2B36-46B3-A49F-E35205AE0511}" type="presParOf" srcId="{2D933DCE-BBEA-46A5-98BC-CA41A7DBB761}" destId="{4F0AD45D-7E6A-4C4A-90DF-90E27C4B175D}" srcOrd="5" destOrd="0" presId="urn:microsoft.com/office/officeart/2005/8/layout/target3"/>
    <dgm:cxn modelId="{B18AF93D-7243-4220-A4BC-028F5C0F2A84}" type="presParOf" srcId="{2D933DCE-BBEA-46A5-98BC-CA41A7DBB761}" destId="{1804A346-BBD3-438B-AE0F-7BEBB1E2AF96}" srcOrd="6" destOrd="0" presId="urn:microsoft.com/office/officeart/2005/8/layout/target3"/>
    <dgm:cxn modelId="{F65C7D88-280A-45FB-A8CA-836610277F93}" type="presParOf" srcId="{2D933DCE-BBEA-46A5-98BC-CA41A7DBB761}" destId="{60CB9877-708D-4C64-AA73-CFD3F3076BC2}" srcOrd="7" destOrd="0" presId="urn:microsoft.com/office/officeart/2005/8/layout/target3"/>
    <dgm:cxn modelId="{512C2170-51F1-4537-88D6-ABDDF19279CA}" type="presParOf" srcId="{2D933DCE-BBEA-46A5-98BC-CA41A7DBB761}" destId="{347D85BD-7382-4413-9298-D06CC996458A}" srcOrd="8" destOrd="0" presId="urn:microsoft.com/office/officeart/2005/8/layout/target3"/>
    <dgm:cxn modelId="{8ECEAA70-EE78-4ED2-A630-D1A36E299C3B}" type="presParOf" srcId="{2D933DCE-BBEA-46A5-98BC-CA41A7DBB761}" destId="{C4DD5B9C-4D9E-449D-A063-107A759DF3D1}" srcOrd="9" destOrd="0" presId="urn:microsoft.com/office/officeart/2005/8/layout/target3"/>
    <dgm:cxn modelId="{D38F3482-9533-4897-A76C-4C1A7FEFBE77}" type="presParOf" srcId="{2D933DCE-BBEA-46A5-98BC-CA41A7DBB761}" destId="{CD515E15-5457-47F2-8109-A2A59D66C930}" srcOrd="10" destOrd="0" presId="urn:microsoft.com/office/officeart/2005/8/layout/target3"/>
    <dgm:cxn modelId="{04FD0905-129A-41B1-AFFE-4C66BA3AFBA6}" type="presParOf" srcId="{2D933DCE-BBEA-46A5-98BC-CA41A7DBB761}" destId="{7DDB6D97-C311-42E1-B77C-B194BAE75773}" srcOrd="11" destOrd="0" presId="urn:microsoft.com/office/officeart/2005/8/layout/target3"/>
    <dgm:cxn modelId="{5AE65A79-93C2-47DA-BFB8-8CEB70DD3F7B}" type="presParOf" srcId="{2D933DCE-BBEA-46A5-98BC-CA41A7DBB761}" destId="{DE2B4424-17B1-4404-A13F-04051C43B79D}" srcOrd="12" destOrd="0" presId="urn:microsoft.com/office/officeart/2005/8/layout/target3"/>
    <dgm:cxn modelId="{215ABF2F-839F-40AE-A3CD-626F9D7EF3B1}" type="presParOf" srcId="{2D933DCE-BBEA-46A5-98BC-CA41A7DBB761}" destId="{555607BD-8A1D-4EBB-825A-8C74A1FB0FFC}" srcOrd="13" destOrd="0" presId="urn:microsoft.com/office/officeart/2005/8/layout/target3"/>
    <dgm:cxn modelId="{64424EF5-2854-41E4-87BD-421C30F62AA7}" type="presParOf" srcId="{2D933DCE-BBEA-46A5-98BC-CA41A7DBB761}" destId="{AAB7E4A6-9D01-402C-9D7A-6D30767F0B58}" srcOrd="14" destOrd="0" presId="urn:microsoft.com/office/officeart/2005/8/layout/target3"/>
    <dgm:cxn modelId="{4249A38C-66E6-40EE-B70B-200F1C7F18C7}" type="presParOf" srcId="{2D933DCE-BBEA-46A5-98BC-CA41A7DBB761}" destId="{359A210A-E8C9-4FD6-9BC7-434F4455A6B5}" srcOrd="15" destOrd="0" presId="urn:microsoft.com/office/officeart/2005/8/layout/target3"/>
    <dgm:cxn modelId="{0727660C-F143-41B7-892A-FDE0C3CF5336}" type="presParOf" srcId="{2D933DCE-BBEA-46A5-98BC-CA41A7DBB761}" destId="{36B74B1E-3C18-4C06-BA03-CB2EB266F8FF}" srcOrd="16" destOrd="0" presId="urn:microsoft.com/office/officeart/2005/8/layout/target3"/>
    <dgm:cxn modelId="{DC326C4B-F5E7-4829-83B7-F174CBCCA1CD}" type="presParOf" srcId="{2D933DCE-BBEA-46A5-98BC-CA41A7DBB761}" destId="{94413E88-B296-45A5-9057-6B5765B63A8F}" srcOrd="17" destOrd="0" presId="urn:microsoft.com/office/officeart/2005/8/layout/target3"/>
    <dgm:cxn modelId="{A301931A-DEF1-4DEF-A0D8-8249663B7B4D}" type="presParOf" srcId="{2D933DCE-BBEA-46A5-98BC-CA41A7DBB761}" destId="{5A434D34-FA65-40B0-A4CE-3A1E2B14A215}" srcOrd="18" destOrd="0" presId="urn:microsoft.com/office/officeart/2005/8/layout/target3"/>
    <dgm:cxn modelId="{E43BAED8-4EEC-4476-B0AC-FA43AC554AD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VY_32_INOVACE_07_02_Život v baroku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DD9FEC-4D1C-435A-A723-71F00078CC9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556EE2-BFA8-4CD7-840A-F5B0F83097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118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845174F-04B9-4E76-8F3A-CD7F134E4E7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8083F32-82D0-42D0-B7AB-6B71FA1210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93430211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47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Život v baroku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410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Život v baroku </a:t>
            </a:r>
            <a:br>
              <a:rPr lang="cs-CZ" dirty="0" smtClean="0"/>
            </a:br>
            <a:r>
              <a:rPr lang="cs-CZ" dirty="0" smtClean="0"/>
              <a:t>/17. a první pol. 18. st/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Začalo období nadvlády katolického náboženství jako jediného.</a:t>
            </a:r>
          </a:p>
          <a:p>
            <a:r>
              <a:rPr lang="cs-CZ" dirty="0" smtClean="0"/>
              <a:t>Lidé byli nuceni přestoupit na katolickou víru, jinak se museli vystěhovat z českých zemí, mohl jim být i zabaven majetek.</a:t>
            </a:r>
          </a:p>
          <a:p>
            <a:r>
              <a:rPr lang="cs-CZ" dirty="0" smtClean="0"/>
              <a:t>Odejít mohli pouze šlechtici, poddaní museli zůstat a stát se katolíky.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94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Barokní stavitelství</a:t>
            </a:r>
          </a:p>
          <a:p>
            <a:r>
              <a:rPr lang="cs-CZ" dirty="0" smtClean="0"/>
              <a:t>Baroko se k nám dostalo z Itálie a nahradilo renesanci.</a:t>
            </a:r>
          </a:p>
          <a:p>
            <a:r>
              <a:rPr lang="cs-CZ" dirty="0" smtClean="0"/>
              <a:t>Snažilo se působit na lidi pomocí náboženství.</a:t>
            </a:r>
          </a:p>
          <a:p>
            <a:r>
              <a:rPr lang="cs-CZ" dirty="0" smtClean="0"/>
              <a:t>Církevní stavby – kaple, kostely, chrámy.</a:t>
            </a:r>
          </a:p>
          <a:p>
            <a:r>
              <a:rPr lang="cs-CZ" dirty="0" smtClean="0"/>
              <a:t>V sochařství a malířství – zachycení výrazu a nálady, stropní malby/fresky/.</a:t>
            </a:r>
          </a:p>
          <a:p>
            <a:r>
              <a:rPr lang="cs-CZ" dirty="0"/>
              <a:t>S</a:t>
            </a:r>
            <a:r>
              <a:rPr lang="cs-CZ" dirty="0" smtClean="0"/>
              <a:t>tavěly se morové sloupy, sochy svatých.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8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Znaky barokních staveb</a:t>
            </a:r>
          </a:p>
          <a:p>
            <a:r>
              <a:rPr lang="cs-CZ" dirty="0" smtClean="0"/>
              <a:t>Množství ozdob.</a:t>
            </a:r>
          </a:p>
          <a:p>
            <a:r>
              <a:rPr lang="cs-CZ" dirty="0" smtClean="0"/>
              <a:t>Mnoho mramoru, nástěnných maleb, soch /andělíčci/.</a:t>
            </a:r>
          </a:p>
          <a:p>
            <a:r>
              <a:rPr lang="cs-CZ" dirty="0" smtClean="0"/>
              <a:t>Sochaři zpodobňovali svaté mučedníky.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237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Hudba v baroku</a:t>
            </a:r>
          </a:p>
          <a:p>
            <a:r>
              <a:rPr lang="cs-CZ" dirty="0" smtClean="0"/>
              <a:t>V kostelech se hrála velká varhanní díla.</a:t>
            </a:r>
          </a:p>
          <a:p>
            <a:r>
              <a:rPr lang="cs-CZ" dirty="0" smtClean="0"/>
              <a:t>Na zámcích vznikaly první kapely.</a:t>
            </a:r>
          </a:p>
          <a:p>
            <a:r>
              <a:rPr lang="cs-CZ" dirty="0" smtClean="0"/>
              <a:t>Čeští muzikanti odcházeli hrát do ciziny.</a:t>
            </a:r>
          </a:p>
          <a:p>
            <a:r>
              <a:rPr lang="cs-CZ" dirty="0" smtClean="0"/>
              <a:t>Ve školách byla výuka zpěvu každý den, od čtvrté třídy hráli žáci na nějaký hudební nástroj /nejčastěji na housle/.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06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Procesí a poutě</a:t>
            </a:r>
          </a:p>
          <a:p>
            <a:r>
              <a:rPr lang="cs-CZ" dirty="0" smtClean="0"/>
              <a:t>Církev pořádala okázalé církevní slavnosti.</a:t>
            </a:r>
          </a:p>
          <a:p>
            <a:r>
              <a:rPr lang="cs-CZ" dirty="0" smtClean="0"/>
              <a:t>Na mnoha místech se tvořila poutní místa, kde se podle tradice měla zjevit Panna Maria.</a:t>
            </a:r>
          </a:p>
          <a:p>
            <a:r>
              <a:rPr lang="cs-CZ" dirty="0" smtClean="0"/>
              <a:t>Poutní místa – Stará Boleslav, Zelená Hora u Žďáru nad Sázavou, Svatý Kopeček u Olomouce.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39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Baroko nahradilo sloh….</a:t>
            </a:r>
          </a:p>
          <a:p>
            <a:r>
              <a:rPr lang="cs-CZ" dirty="0" smtClean="0"/>
              <a:t>Církevní stavby byly…..</a:t>
            </a:r>
          </a:p>
          <a:p>
            <a:r>
              <a:rPr lang="cs-CZ" dirty="0" smtClean="0"/>
              <a:t>Typickými znaky barokních staveb byly…….</a:t>
            </a:r>
          </a:p>
          <a:p>
            <a:r>
              <a:rPr lang="cs-CZ" dirty="0" smtClean="0"/>
              <a:t>Okázalé církevní slavnosti byly….</a:t>
            </a:r>
          </a:p>
          <a:p>
            <a:r>
              <a:rPr lang="cs-CZ" dirty="0" smtClean="0"/>
              <a:t> Tři nejslavnější poutní místa jsou…..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0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Renesanci</a:t>
            </a:r>
          </a:p>
          <a:p>
            <a:r>
              <a:rPr lang="cs-CZ" dirty="0" smtClean="0"/>
              <a:t>Kaple, kostely, chrámy</a:t>
            </a:r>
          </a:p>
          <a:p>
            <a:r>
              <a:rPr lang="cs-CZ" dirty="0" smtClean="0"/>
              <a:t>Množství ozdob, nástěnné malby, sochy andělíčků</a:t>
            </a:r>
          </a:p>
          <a:p>
            <a:r>
              <a:rPr lang="cs-CZ" dirty="0" smtClean="0"/>
              <a:t>Procesí a poutě</a:t>
            </a:r>
          </a:p>
          <a:p>
            <a:r>
              <a:rPr lang="cs-CZ" dirty="0" smtClean="0"/>
              <a:t>Zelená Hora, Stará Boleslav, Svatý Kopeček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098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29</TotalTime>
  <Words>376</Words>
  <Application>Microsoft Office PowerPoint</Application>
  <PresentationFormat>Předvádění na obrazovce (4:3)</PresentationFormat>
  <Paragraphs>48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</vt:lpstr>
      <vt:lpstr>Život v baroku  /17. a první pol. 18. st/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2012-07-05T14:45:10Z</dcterms:created>
  <dcterms:modified xsi:type="dcterms:W3CDTF">2012-11-29T13:12:26Z</dcterms:modified>
</cp:coreProperties>
</file>