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1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695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734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700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492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816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322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642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216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633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66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0808B-4BDC-4DFF-A2EC-C30F63423C3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3DE8BD-2840-415A-B111-6A35A65D6A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827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2.emf"/><Relationship Id="rId4" Type="http://schemas.openxmlformats.org/officeDocument/2006/relationships/package" Target="../embeddings/List_aplikace_Microsoft_Excel1.xlsx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smtClean="0"/>
              <a:t>odčítání</a:t>
            </a:r>
            <a:r>
              <a:rPr lang="cs-CZ" dirty="0" smtClean="0"/>
              <a:t> </a:t>
            </a:r>
            <a:r>
              <a:rPr lang="cs-CZ" dirty="0" smtClean="0"/>
              <a:t>celých </a:t>
            </a:r>
            <a:r>
              <a:rPr lang="cs-CZ" dirty="0" smtClean="0"/>
              <a:t>čísel - test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35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/>
              <a:t>Prezentace slouží k ověření znalostí </a:t>
            </a:r>
            <a:r>
              <a:rPr lang="cs-CZ" dirty="0" smtClean="0"/>
              <a:t>odčítání </a:t>
            </a:r>
            <a:r>
              <a:rPr lang="cs-CZ" dirty="0"/>
              <a:t>celých </a:t>
            </a:r>
            <a:r>
              <a:rPr lang="cs-CZ" dirty="0" smtClean="0"/>
              <a:t>čísel.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</a:t>
            </a:r>
            <a:r>
              <a:rPr lang="cs-CZ" dirty="0" smtClean="0"/>
              <a:t>odčítat celá </a:t>
            </a:r>
            <a:r>
              <a:rPr lang="cs-CZ" dirty="0" smtClean="0"/>
              <a:t>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</a:t>
            </a:r>
            <a:r>
              <a:rPr lang="cs-CZ" dirty="0" smtClean="0"/>
              <a:t>odčítání.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</a:t>
            </a:r>
            <a:r>
              <a:rPr lang="cs-CZ" dirty="0" smtClean="0"/>
              <a:t>20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/>
              <a:t>Žáci si na začátku hodiny napíší krátký test a v závěru prezentace společně konzultujeme řešení</a:t>
            </a:r>
            <a:r>
              <a:rPr lang="cs-CZ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7299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Odčítání celých čísel - test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2397814"/>
              </p:ext>
            </p:extLst>
          </p:nvPr>
        </p:nvGraphicFramePr>
        <p:xfrm>
          <a:off x="4572000" y="1571203"/>
          <a:ext cx="3228975" cy="481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List" r:id="rId4" imgW="3229033" imgH="4810216" progId="Excel.Sheet.12">
                  <p:embed/>
                </p:oleObj>
              </mc:Choice>
              <mc:Fallback>
                <p:oleObj name="List" r:id="rId4" imgW="3229033" imgH="4810216" progId="Excel.Shee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1571203"/>
                        <a:ext cx="3228975" cy="481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4913036"/>
              </p:ext>
            </p:extLst>
          </p:nvPr>
        </p:nvGraphicFramePr>
        <p:xfrm>
          <a:off x="251520" y="1628800"/>
          <a:ext cx="3228975" cy="481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List" r:id="rId7" imgW="3229033" imgH="4810216" progId="Excel.Sheet.12">
                  <p:embed/>
                </p:oleObj>
              </mc:Choice>
              <mc:Fallback>
                <p:oleObj name="List" r:id="rId7" imgW="3229033" imgH="4810216" progId="Excel.Shee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520" y="1628800"/>
                        <a:ext cx="3228975" cy="4810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1520" y="1052736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Skupina – A				skupina - B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1638092"/>
            <a:ext cx="720080" cy="474323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92280" y="1575956"/>
            <a:ext cx="720080" cy="474323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86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 animBg="1"/>
      <p:bldP spid="8" grpId="1" animBg="1"/>
      <p:bldP spid="10" grpId="0" animBg="1"/>
      <p:bldP spid="10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celých čísel - test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Bodování:</a:t>
            </a:r>
          </a:p>
          <a:p>
            <a:pPr lvl="3"/>
            <a:r>
              <a:rPr lang="cs-CZ" dirty="0" smtClean="0"/>
              <a:t>Každý příklad po bodu</a:t>
            </a:r>
          </a:p>
          <a:p>
            <a:pPr lvl="3"/>
            <a:r>
              <a:rPr lang="cs-CZ" dirty="0" smtClean="0"/>
              <a:t>Max. 12 bodů</a:t>
            </a:r>
          </a:p>
          <a:p>
            <a:r>
              <a:rPr lang="cs-CZ" dirty="0" smtClean="0"/>
              <a:t>Známkování:</a:t>
            </a:r>
          </a:p>
          <a:p>
            <a:pPr lvl="3"/>
            <a:r>
              <a:rPr lang="cs-CZ" dirty="0" smtClean="0"/>
              <a:t>12 - 11 	 bodů =&gt; 1</a:t>
            </a:r>
          </a:p>
          <a:p>
            <a:pPr lvl="3"/>
            <a:r>
              <a:rPr lang="cs-CZ" dirty="0" smtClean="0"/>
              <a:t>10 - 9	 bodů =&gt; 2</a:t>
            </a:r>
          </a:p>
          <a:p>
            <a:pPr lvl="3"/>
            <a:r>
              <a:rPr lang="cs-CZ" dirty="0" smtClean="0"/>
              <a:t>8 – 7  	 bodů =&gt; 3</a:t>
            </a:r>
          </a:p>
          <a:p>
            <a:pPr lvl="3"/>
            <a:r>
              <a:rPr lang="cs-CZ" dirty="0" smtClean="0"/>
              <a:t>6 – 5	 bodů =&gt; 4</a:t>
            </a:r>
          </a:p>
          <a:p>
            <a:pPr lvl="3"/>
            <a:r>
              <a:rPr lang="cs-CZ" dirty="0"/>
              <a:t>4</a:t>
            </a:r>
            <a:r>
              <a:rPr lang="cs-CZ" dirty="0" smtClean="0"/>
              <a:t> - 0 	 bodů =&gt; 5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65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1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94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List</vt:lpstr>
      <vt:lpstr>Prezentace aplikace PowerPoint</vt:lpstr>
      <vt:lpstr>Prezentace aplikace PowerPoint</vt:lpstr>
      <vt:lpstr>Odčítání celých čísel - test</vt:lpstr>
      <vt:lpstr>Sčítání celých čísel - 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7</cp:revision>
  <dcterms:created xsi:type="dcterms:W3CDTF">2012-10-05T14:27:25Z</dcterms:created>
  <dcterms:modified xsi:type="dcterms:W3CDTF">2012-11-28T16:48:19Z</dcterms:modified>
</cp:coreProperties>
</file>