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VY_32_INOVACE_07_04_Opakování </a:t>
          </a:r>
          <a:r>
            <a:rPr lang="cs-CZ" sz="1200" baseline="0" dirty="0" smtClean="0"/>
            <a:t>– Život po třicetileté válce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DC4B0C-D103-4F5F-BCA9-80E75ECA6FDC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BC5419D-26D7-49CD-A165-A7EBA4B66E66}" type="presOf" srcId="{A4836DAF-3E6B-4198-A089-B3C0D0384F2B}" destId="{4F0AD45D-7E6A-4C4A-90DF-90E27C4B175D}" srcOrd="0" destOrd="0" presId="urn:microsoft.com/office/officeart/2005/8/layout/target3"/>
    <dgm:cxn modelId="{0F78192F-3C11-4FB5-97B9-023D67F0EA89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DB3C8B6-20EA-4804-A289-3D30C437AB30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2E640B3B-CF81-4F74-A4E6-2B4514993267}" type="presOf" srcId="{1D895EAB-76A7-41C6-9C6C-7D303AD4C23C}" destId="{94413E88-B296-45A5-9057-6B5765B63A8F}" srcOrd="1" destOrd="0" presId="urn:microsoft.com/office/officeart/2005/8/layout/target3"/>
    <dgm:cxn modelId="{4C08B86E-0208-4638-81CB-EAC423EA7A46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D2F66E5-5203-4C43-8895-688B748395F7}" type="presOf" srcId="{D9242A4C-F33A-42E2-BFA4-EC80805DCD32}" destId="{5A434D34-FA65-40B0-A4CE-3A1E2B14A215}" srcOrd="1" destOrd="0" presId="urn:microsoft.com/office/officeart/2005/8/layout/target3"/>
    <dgm:cxn modelId="{32AEE66C-AB48-4CB0-9AFE-E22A42C0322B}" type="presOf" srcId="{A4836DAF-3E6B-4198-A089-B3C0D0384F2B}" destId="{36B74B1E-3C18-4C06-BA03-CB2EB266F8FF}" srcOrd="1" destOrd="0" presId="urn:microsoft.com/office/officeart/2005/8/layout/target3"/>
    <dgm:cxn modelId="{B4C719A7-1763-481B-95AE-0108E05BE3FD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CCB7616-B464-4141-BC9A-68486D54938F}" type="presOf" srcId="{DAAD5A11-3EBC-47AE-AB1C-4F1B938732A7}" destId="{2D933DCE-BBEA-46A5-98BC-CA41A7DBB761}" srcOrd="0" destOrd="0" presId="urn:microsoft.com/office/officeart/2005/8/layout/target3"/>
    <dgm:cxn modelId="{ED3DAFC3-BCDD-43BD-83B6-436AA95E2ED6}" type="presOf" srcId="{1D895EAB-76A7-41C6-9C6C-7D303AD4C23C}" destId="{347D85BD-7382-4413-9298-D06CC996458A}" srcOrd="0" destOrd="0" presId="urn:microsoft.com/office/officeart/2005/8/layout/target3"/>
    <dgm:cxn modelId="{AFFEBBFD-B14B-41E7-B6CC-69FFDBA78EC2}" type="presParOf" srcId="{2D933DCE-BBEA-46A5-98BC-CA41A7DBB761}" destId="{D3A73299-62A4-4767-8E25-C16133A0B902}" srcOrd="0" destOrd="0" presId="urn:microsoft.com/office/officeart/2005/8/layout/target3"/>
    <dgm:cxn modelId="{5146F076-8DDD-4648-AE3F-0CDDA0D6F8F5}" type="presParOf" srcId="{2D933DCE-BBEA-46A5-98BC-CA41A7DBB761}" destId="{EE30B2AF-DDC9-42DB-9092-5595C6257A57}" srcOrd="1" destOrd="0" presId="urn:microsoft.com/office/officeart/2005/8/layout/target3"/>
    <dgm:cxn modelId="{5AA9D1AB-CF3E-4412-AB1B-C665CF236791}" type="presParOf" srcId="{2D933DCE-BBEA-46A5-98BC-CA41A7DBB761}" destId="{E1DA18CB-4B0A-4D0C-9459-15C4B327891F}" srcOrd="2" destOrd="0" presId="urn:microsoft.com/office/officeart/2005/8/layout/target3"/>
    <dgm:cxn modelId="{DED23025-1D6D-4CC1-8DBA-1248F24D3EE9}" type="presParOf" srcId="{2D933DCE-BBEA-46A5-98BC-CA41A7DBB761}" destId="{29996EEB-8589-4AED-9C98-E2204A026234}" srcOrd="3" destOrd="0" presId="urn:microsoft.com/office/officeart/2005/8/layout/target3"/>
    <dgm:cxn modelId="{588CB51D-3688-48A4-BB8E-F23FB23CE8EC}" type="presParOf" srcId="{2D933DCE-BBEA-46A5-98BC-CA41A7DBB761}" destId="{056AE7B2-579D-40D1-A57C-4E33BFED76BE}" srcOrd="4" destOrd="0" presId="urn:microsoft.com/office/officeart/2005/8/layout/target3"/>
    <dgm:cxn modelId="{1E0B0DA9-052F-4B43-AF30-81D04A345C49}" type="presParOf" srcId="{2D933DCE-BBEA-46A5-98BC-CA41A7DBB761}" destId="{4F0AD45D-7E6A-4C4A-90DF-90E27C4B175D}" srcOrd="5" destOrd="0" presId="urn:microsoft.com/office/officeart/2005/8/layout/target3"/>
    <dgm:cxn modelId="{F5E97746-7A24-4D72-9EBB-0F05FB6D2592}" type="presParOf" srcId="{2D933DCE-BBEA-46A5-98BC-CA41A7DBB761}" destId="{1804A346-BBD3-438B-AE0F-7BEBB1E2AF96}" srcOrd="6" destOrd="0" presId="urn:microsoft.com/office/officeart/2005/8/layout/target3"/>
    <dgm:cxn modelId="{1E353E04-1351-4458-8BAB-AB85CC9A4DEE}" type="presParOf" srcId="{2D933DCE-BBEA-46A5-98BC-CA41A7DBB761}" destId="{60CB9877-708D-4C64-AA73-CFD3F3076BC2}" srcOrd="7" destOrd="0" presId="urn:microsoft.com/office/officeart/2005/8/layout/target3"/>
    <dgm:cxn modelId="{FEAB3BF5-982F-4CF0-ABCD-92289D254919}" type="presParOf" srcId="{2D933DCE-BBEA-46A5-98BC-CA41A7DBB761}" destId="{347D85BD-7382-4413-9298-D06CC996458A}" srcOrd="8" destOrd="0" presId="urn:microsoft.com/office/officeart/2005/8/layout/target3"/>
    <dgm:cxn modelId="{BAD06809-907D-4747-A5C9-3EA9F8A8430B}" type="presParOf" srcId="{2D933DCE-BBEA-46A5-98BC-CA41A7DBB761}" destId="{C4DD5B9C-4D9E-449D-A063-107A759DF3D1}" srcOrd="9" destOrd="0" presId="urn:microsoft.com/office/officeart/2005/8/layout/target3"/>
    <dgm:cxn modelId="{5E5E9E8C-86D3-4720-955B-F6881AD4ED55}" type="presParOf" srcId="{2D933DCE-BBEA-46A5-98BC-CA41A7DBB761}" destId="{CD515E15-5457-47F2-8109-A2A59D66C930}" srcOrd="10" destOrd="0" presId="urn:microsoft.com/office/officeart/2005/8/layout/target3"/>
    <dgm:cxn modelId="{99B51F4D-9F19-4BF4-A88C-B5F93DA3761C}" type="presParOf" srcId="{2D933DCE-BBEA-46A5-98BC-CA41A7DBB761}" destId="{7DDB6D97-C311-42E1-B77C-B194BAE75773}" srcOrd="11" destOrd="0" presId="urn:microsoft.com/office/officeart/2005/8/layout/target3"/>
    <dgm:cxn modelId="{17DD6FBA-A61A-405B-80BC-BBD33FE1AFC2}" type="presParOf" srcId="{2D933DCE-BBEA-46A5-98BC-CA41A7DBB761}" destId="{DE2B4424-17B1-4404-A13F-04051C43B79D}" srcOrd="12" destOrd="0" presId="urn:microsoft.com/office/officeart/2005/8/layout/target3"/>
    <dgm:cxn modelId="{E4B2D308-374B-404C-83C2-F815583231BC}" type="presParOf" srcId="{2D933DCE-BBEA-46A5-98BC-CA41A7DBB761}" destId="{555607BD-8A1D-4EBB-825A-8C74A1FB0FFC}" srcOrd="13" destOrd="0" presId="urn:microsoft.com/office/officeart/2005/8/layout/target3"/>
    <dgm:cxn modelId="{001FF50A-8C33-4E02-9371-71263FEB672C}" type="presParOf" srcId="{2D933DCE-BBEA-46A5-98BC-CA41A7DBB761}" destId="{AAB7E4A6-9D01-402C-9D7A-6D30767F0B58}" srcOrd="14" destOrd="0" presId="urn:microsoft.com/office/officeart/2005/8/layout/target3"/>
    <dgm:cxn modelId="{237B0212-ADE6-42B3-B1D7-9D2C18B2D4A7}" type="presParOf" srcId="{2D933DCE-BBEA-46A5-98BC-CA41A7DBB761}" destId="{359A210A-E8C9-4FD6-9BC7-434F4455A6B5}" srcOrd="15" destOrd="0" presId="urn:microsoft.com/office/officeart/2005/8/layout/target3"/>
    <dgm:cxn modelId="{1A2AE70B-99E8-435C-A48E-9C6B2CF7E210}" type="presParOf" srcId="{2D933DCE-BBEA-46A5-98BC-CA41A7DBB761}" destId="{36B74B1E-3C18-4C06-BA03-CB2EB266F8FF}" srcOrd="16" destOrd="0" presId="urn:microsoft.com/office/officeart/2005/8/layout/target3"/>
    <dgm:cxn modelId="{5E34C4EE-0A2A-4919-953D-7FCB0F9AFBCD}" type="presParOf" srcId="{2D933DCE-BBEA-46A5-98BC-CA41A7DBB761}" destId="{94413E88-B296-45A5-9057-6B5765B63A8F}" srcOrd="17" destOrd="0" presId="urn:microsoft.com/office/officeart/2005/8/layout/target3"/>
    <dgm:cxn modelId="{696F8318-BFD7-4479-886C-15CDBEB8E683}" type="presParOf" srcId="{2D933DCE-BBEA-46A5-98BC-CA41A7DBB761}" destId="{5A434D34-FA65-40B0-A4CE-3A1E2B14A215}" srcOrd="18" destOrd="0" presId="urn:microsoft.com/office/officeart/2005/8/layout/target3"/>
    <dgm:cxn modelId="{131D8CB5-25F6-46B6-ABED-CC7189D3F0F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VY_32_INOVACE_07_04_Opakování </a:t>
          </a:r>
          <a:r>
            <a:rPr lang="cs-CZ" sz="1200" kern="1200" baseline="0" dirty="0" smtClean="0"/>
            <a:t>– Život po třicetileté válce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BB4F7-1987-43C7-A446-E144744B13A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A4206-F2FA-4516-8DC8-F47A3835C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380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80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057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892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68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484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785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009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535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164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894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504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B4055-29CF-4FC2-879B-984FCC92D4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7902BA-DD57-41FA-B8AC-432889AE3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68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738808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52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opakování učiva </a:t>
            </a:r>
            <a:r>
              <a:rPr lang="cs-CZ" b="1" u="sng" dirty="0" smtClean="0"/>
              <a:t>Život po třicetileté válce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dirty="0" smtClean="0"/>
              <a:t>v prvním </a:t>
            </a:r>
            <a:r>
              <a:rPr lang="cs-CZ" dirty="0" smtClean="0"/>
              <a:t>pololetí školního roku </a:t>
            </a:r>
            <a:r>
              <a:rPr lang="cs-CZ" dirty="0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05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letopočtům vyber správnou událost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Letopočty : 21.6.1621, 1648, 8.11.1620, 28.3.1592, 1618, 1526.</a:t>
            </a:r>
          </a:p>
          <a:p>
            <a:endParaRPr lang="cs-CZ" dirty="0"/>
          </a:p>
          <a:p>
            <a:r>
              <a:rPr lang="cs-CZ" dirty="0" smtClean="0"/>
              <a:t>Události : nástup Habsburků na český trůn, bitva na Bílé hoře, konec třicetileté války, začátek třicetileté války, popraveno 27 vůdců odboje, narození J</a:t>
            </a:r>
            <a:r>
              <a:rPr lang="cs-CZ" dirty="0" smtClean="0"/>
              <a:t>. </a:t>
            </a:r>
            <a:r>
              <a:rPr lang="cs-CZ" smtClean="0"/>
              <a:t>A. Komenského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710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Roku 1526 nastoupil na trůn rod………………..</a:t>
            </a:r>
          </a:p>
          <a:p>
            <a:r>
              <a:rPr lang="cs-CZ" dirty="0" smtClean="0"/>
              <a:t>2. Povolili pouze jediné - …………….náboženství.</a:t>
            </a:r>
          </a:p>
          <a:p>
            <a:r>
              <a:rPr lang="cs-CZ" dirty="0" smtClean="0"/>
              <a:t>3. Bitva na Bílé hoře byla roku……………..</a:t>
            </a:r>
          </a:p>
          <a:p>
            <a:r>
              <a:rPr lang="cs-CZ" dirty="0" smtClean="0"/>
              <a:t>4. Třicetiletá válka trvala…………….let.</a:t>
            </a:r>
          </a:p>
          <a:p>
            <a:r>
              <a:rPr lang="cs-CZ" dirty="0" smtClean="0"/>
              <a:t>5. Šlechta žila na ………………………  </a:t>
            </a:r>
          </a:p>
          <a:p>
            <a:r>
              <a:rPr lang="cs-CZ" dirty="0" smtClean="0"/>
              <a:t>6. Řemeslníci se sdružovali v …………………</a:t>
            </a:r>
          </a:p>
          <a:p>
            <a:r>
              <a:rPr lang="cs-CZ" dirty="0" smtClean="0"/>
              <a:t>7. Nástěnné nebo stropní malby se nazývají…………….</a:t>
            </a:r>
          </a:p>
          <a:p>
            <a:r>
              <a:rPr lang="cs-CZ" dirty="0" smtClean="0"/>
              <a:t>8. Člověk, který neumí číst, psát, počítat je……………………</a:t>
            </a:r>
          </a:p>
          <a:p>
            <a:r>
              <a:rPr lang="cs-CZ" dirty="0" smtClean="0"/>
              <a:t>9. Učené knihy byly psány v ……………………a………………</a:t>
            </a:r>
          </a:p>
          <a:p>
            <a:r>
              <a:rPr lang="cs-CZ" dirty="0" smtClean="0"/>
              <a:t>10. Učitelem  národů je nazýván………………………………….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51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Osmisměrka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/</a:t>
            </a:r>
            <a:r>
              <a:rPr lang="cs-CZ" sz="2200" dirty="0" smtClean="0"/>
              <a:t>vyhledej tato slova – bitva, Amos, baroko, válka, kantor, kronika, pouť, freska, vzpoura, mír, klášter</a:t>
            </a:r>
            <a:r>
              <a:rPr lang="cs-CZ" dirty="0" smtClean="0"/>
              <a:t>/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907982"/>
              </p:ext>
            </p:extLst>
          </p:nvPr>
        </p:nvGraphicFramePr>
        <p:xfrm>
          <a:off x="467540" y="2492896"/>
          <a:ext cx="8219260" cy="29260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Ť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/>
                </a:tc>
              </a:tr>
              <a:tr h="25925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28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 dvojice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603834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HABSBURKOVÉ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VÁLKA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ŘEMESLNÍCI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MOROVÁ EPIDEMIE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VYSOKÁ ŠKOLA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TŘICETILETÁ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VLÁDNOUCÍ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JAN AMOS KOMENSKÝ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KANTOR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ŠPATNÁ HYGIENA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UČITEL NÁRODŮ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UMĚLECKÝ SLOH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CECHY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KARLOVA UNIVERZITA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BAROKO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1384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365</Words>
  <Application>Microsoft Office PowerPoint</Application>
  <PresentationFormat>Předvádění na obrazovce (4:3)</PresentationFormat>
  <Paragraphs>126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K letopočtům vyber správnou událost</vt:lpstr>
      <vt:lpstr>Test</vt:lpstr>
      <vt:lpstr> Osmisměrka /vyhledej tato slova – bitva, Amos, baroko, válka, kantor, kronika, pouť, freska, vzpoura, mír, klášter/ </vt:lpstr>
      <vt:lpstr>Spoj správně dvojice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2012-07-05T18:10:22Z</dcterms:created>
  <dcterms:modified xsi:type="dcterms:W3CDTF">2012-11-29T13:10:39Z</dcterms:modified>
</cp:coreProperties>
</file>