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2" r:id="rId2"/>
    <p:sldId id="274" r:id="rId3"/>
    <p:sldId id="256" r:id="rId4"/>
    <p:sldId id="257" r:id="rId5"/>
    <p:sldId id="258" r:id="rId6"/>
    <p:sldId id="259" r:id="rId7"/>
    <p:sldId id="262" r:id="rId8"/>
    <p:sldId id="265" r:id="rId9"/>
    <p:sldId id="266" r:id="rId10"/>
    <p:sldId id="268" r:id="rId11"/>
    <p:sldId id="275" r:id="rId12"/>
    <p:sldId id="27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VY_32_INOVACE_07_09_Počátky </a:t>
          </a:r>
          <a:r>
            <a:rPr lang="cs-CZ" sz="1200" baseline="0" dirty="0" smtClean="0"/>
            <a:t>obrození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Vlastivěda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727BF4-5898-4859-B14A-0DF3F874AA39}" type="presOf" srcId="{1D895EAB-76A7-41C6-9C6C-7D303AD4C23C}" destId="{94413E88-B296-45A5-9057-6B5765B63A8F}" srcOrd="1" destOrd="0" presId="urn:microsoft.com/office/officeart/2005/8/layout/target3"/>
    <dgm:cxn modelId="{186C3FC0-7498-4A79-B7B0-6B515191CC19}" type="presOf" srcId="{FFA013E9-5C5D-404D-8688-08171EA7A387}" destId="{359A210A-E8C9-4FD6-9BC7-434F4455A6B5}" srcOrd="1" destOrd="0" presId="urn:microsoft.com/office/officeart/2005/8/layout/target3"/>
    <dgm:cxn modelId="{D505148D-158F-4BFD-949F-5D2FB9B8A8E7}" type="presOf" srcId="{DAAD5A11-3EBC-47AE-AB1C-4F1B938732A7}" destId="{2D933DCE-BBEA-46A5-98BC-CA41A7DBB761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0C5CDE2-B775-4ED0-B13E-1474C38E543A}" type="presOf" srcId="{ABD4D77B-BA54-4DFB-A762-4C734220F9AA}" destId="{A6703DA5-6D74-4C8B-9C82-31DC93531BC2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F0DF2429-BF3F-43A0-9FF9-63B8F6AC9A2C}" type="presOf" srcId="{A4836DAF-3E6B-4198-A089-B3C0D0384F2B}" destId="{4F0AD45D-7E6A-4C4A-90DF-90E27C4B175D}" srcOrd="0" destOrd="0" presId="urn:microsoft.com/office/officeart/2005/8/layout/target3"/>
    <dgm:cxn modelId="{03B999D1-8B8B-4172-9D89-FD0C1AE132F4}" type="presOf" srcId="{D9242A4C-F33A-42E2-BFA4-EC80805DCD32}" destId="{7DDB6D97-C311-42E1-B77C-B194BAE75773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BBAC7320-9BD5-48AA-A18D-D04B0EB2DE50}" type="presOf" srcId="{D9242A4C-F33A-42E2-BFA4-EC80805DCD32}" destId="{5A434D34-FA65-40B0-A4CE-3A1E2B14A21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03BEE000-381D-4606-AC35-EF9F3DE13543}" type="presOf" srcId="{1D895EAB-76A7-41C6-9C6C-7D303AD4C23C}" destId="{347D85BD-7382-4413-9298-D06CC996458A}" srcOrd="0" destOrd="0" presId="urn:microsoft.com/office/officeart/2005/8/layout/target3"/>
    <dgm:cxn modelId="{6D397B3D-EAB7-4CC1-B61A-F4E59D257FA0}" type="presOf" srcId="{ABD4D77B-BA54-4DFB-A762-4C734220F9AA}" destId="{AAB7E4A6-9D01-402C-9D7A-6D30767F0B58}" srcOrd="0" destOrd="0" presId="urn:microsoft.com/office/officeart/2005/8/layout/target3"/>
    <dgm:cxn modelId="{60B6C4CF-B2B5-4B6B-9FE2-5DAB08291A77}" type="presOf" srcId="{A4836DAF-3E6B-4198-A089-B3C0D0384F2B}" destId="{36B74B1E-3C18-4C06-BA03-CB2EB266F8F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40491FC3-8C20-4E67-A7FE-F7256102F56F}" type="presOf" srcId="{FFA013E9-5C5D-404D-8688-08171EA7A387}" destId="{E1DA18CB-4B0A-4D0C-9459-15C4B327891F}" srcOrd="0" destOrd="0" presId="urn:microsoft.com/office/officeart/2005/8/layout/target3"/>
    <dgm:cxn modelId="{4CA1A8AD-C93F-4091-BCD4-FC71E9650511}" type="presParOf" srcId="{2D933DCE-BBEA-46A5-98BC-CA41A7DBB761}" destId="{D3A73299-62A4-4767-8E25-C16133A0B902}" srcOrd="0" destOrd="0" presId="urn:microsoft.com/office/officeart/2005/8/layout/target3"/>
    <dgm:cxn modelId="{3975FC05-9B38-4A59-8050-510E3D52732A}" type="presParOf" srcId="{2D933DCE-BBEA-46A5-98BC-CA41A7DBB761}" destId="{EE30B2AF-DDC9-42DB-9092-5595C6257A57}" srcOrd="1" destOrd="0" presId="urn:microsoft.com/office/officeart/2005/8/layout/target3"/>
    <dgm:cxn modelId="{246D3A73-017F-4472-BCFF-D207B36688D1}" type="presParOf" srcId="{2D933DCE-BBEA-46A5-98BC-CA41A7DBB761}" destId="{E1DA18CB-4B0A-4D0C-9459-15C4B327891F}" srcOrd="2" destOrd="0" presId="urn:microsoft.com/office/officeart/2005/8/layout/target3"/>
    <dgm:cxn modelId="{5D393501-72B8-4A20-9BC9-919B9941C70D}" type="presParOf" srcId="{2D933DCE-BBEA-46A5-98BC-CA41A7DBB761}" destId="{29996EEB-8589-4AED-9C98-E2204A026234}" srcOrd="3" destOrd="0" presId="urn:microsoft.com/office/officeart/2005/8/layout/target3"/>
    <dgm:cxn modelId="{2998CE30-0866-4362-AEA4-5BC11A4667DB}" type="presParOf" srcId="{2D933DCE-BBEA-46A5-98BC-CA41A7DBB761}" destId="{056AE7B2-579D-40D1-A57C-4E33BFED76BE}" srcOrd="4" destOrd="0" presId="urn:microsoft.com/office/officeart/2005/8/layout/target3"/>
    <dgm:cxn modelId="{4C0D5788-16DA-482D-99DD-5782F28236E6}" type="presParOf" srcId="{2D933DCE-BBEA-46A5-98BC-CA41A7DBB761}" destId="{4F0AD45D-7E6A-4C4A-90DF-90E27C4B175D}" srcOrd="5" destOrd="0" presId="urn:microsoft.com/office/officeart/2005/8/layout/target3"/>
    <dgm:cxn modelId="{6961B464-9B08-4AC4-BF32-C46B1336E3F9}" type="presParOf" srcId="{2D933DCE-BBEA-46A5-98BC-CA41A7DBB761}" destId="{1804A346-BBD3-438B-AE0F-7BEBB1E2AF96}" srcOrd="6" destOrd="0" presId="urn:microsoft.com/office/officeart/2005/8/layout/target3"/>
    <dgm:cxn modelId="{41B0AC56-452A-410F-81D8-D5F5A282CEBB}" type="presParOf" srcId="{2D933DCE-BBEA-46A5-98BC-CA41A7DBB761}" destId="{60CB9877-708D-4C64-AA73-CFD3F3076BC2}" srcOrd="7" destOrd="0" presId="urn:microsoft.com/office/officeart/2005/8/layout/target3"/>
    <dgm:cxn modelId="{01D1FB70-5106-4ED9-81E2-9D8AC62E5F61}" type="presParOf" srcId="{2D933DCE-BBEA-46A5-98BC-CA41A7DBB761}" destId="{347D85BD-7382-4413-9298-D06CC996458A}" srcOrd="8" destOrd="0" presId="urn:microsoft.com/office/officeart/2005/8/layout/target3"/>
    <dgm:cxn modelId="{B5E1452A-9B9E-45DC-B705-B9346792AA43}" type="presParOf" srcId="{2D933DCE-BBEA-46A5-98BC-CA41A7DBB761}" destId="{C4DD5B9C-4D9E-449D-A063-107A759DF3D1}" srcOrd="9" destOrd="0" presId="urn:microsoft.com/office/officeart/2005/8/layout/target3"/>
    <dgm:cxn modelId="{7FF0C76F-CC19-488B-AF46-7CC6D06220D6}" type="presParOf" srcId="{2D933DCE-BBEA-46A5-98BC-CA41A7DBB761}" destId="{CD515E15-5457-47F2-8109-A2A59D66C930}" srcOrd="10" destOrd="0" presId="urn:microsoft.com/office/officeart/2005/8/layout/target3"/>
    <dgm:cxn modelId="{05D65695-E61F-4C01-8FE1-0097AB74E4B5}" type="presParOf" srcId="{2D933DCE-BBEA-46A5-98BC-CA41A7DBB761}" destId="{7DDB6D97-C311-42E1-B77C-B194BAE75773}" srcOrd="11" destOrd="0" presId="urn:microsoft.com/office/officeart/2005/8/layout/target3"/>
    <dgm:cxn modelId="{110A93B3-046D-4386-97C4-532E7947BD04}" type="presParOf" srcId="{2D933DCE-BBEA-46A5-98BC-CA41A7DBB761}" destId="{DE2B4424-17B1-4404-A13F-04051C43B79D}" srcOrd="12" destOrd="0" presId="urn:microsoft.com/office/officeart/2005/8/layout/target3"/>
    <dgm:cxn modelId="{CEF56E94-3368-44FB-8B1B-9D9F090F2611}" type="presParOf" srcId="{2D933DCE-BBEA-46A5-98BC-CA41A7DBB761}" destId="{555607BD-8A1D-4EBB-825A-8C74A1FB0FFC}" srcOrd="13" destOrd="0" presId="urn:microsoft.com/office/officeart/2005/8/layout/target3"/>
    <dgm:cxn modelId="{36A8B6A1-8996-42D7-B8CF-6642F8C8CBCC}" type="presParOf" srcId="{2D933DCE-BBEA-46A5-98BC-CA41A7DBB761}" destId="{AAB7E4A6-9D01-402C-9D7A-6D30767F0B58}" srcOrd="14" destOrd="0" presId="urn:microsoft.com/office/officeart/2005/8/layout/target3"/>
    <dgm:cxn modelId="{B8C22C35-B343-41C9-98B5-FC3844E9CB9A}" type="presParOf" srcId="{2D933DCE-BBEA-46A5-98BC-CA41A7DBB761}" destId="{359A210A-E8C9-4FD6-9BC7-434F4455A6B5}" srcOrd="15" destOrd="0" presId="urn:microsoft.com/office/officeart/2005/8/layout/target3"/>
    <dgm:cxn modelId="{10010318-C026-41B3-A77F-0BE1E79135ED}" type="presParOf" srcId="{2D933DCE-BBEA-46A5-98BC-CA41A7DBB761}" destId="{36B74B1E-3C18-4C06-BA03-CB2EB266F8FF}" srcOrd="16" destOrd="0" presId="urn:microsoft.com/office/officeart/2005/8/layout/target3"/>
    <dgm:cxn modelId="{EC2DBAE0-7571-4550-A41C-536D085B9D02}" type="presParOf" srcId="{2D933DCE-BBEA-46A5-98BC-CA41A7DBB761}" destId="{94413E88-B296-45A5-9057-6B5765B63A8F}" srcOrd="17" destOrd="0" presId="urn:microsoft.com/office/officeart/2005/8/layout/target3"/>
    <dgm:cxn modelId="{BEEF4B36-9F94-44E1-A206-DC6ED9A356B3}" type="presParOf" srcId="{2D933DCE-BBEA-46A5-98BC-CA41A7DBB761}" destId="{5A434D34-FA65-40B0-A4CE-3A1E2B14A215}" srcOrd="18" destOrd="0" presId="urn:microsoft.com/office/officeart/2005/8/layout/target3"/>
    <dgm:cxn modelId="{239F5901-0DDA-471D-AE4D-3101EF7AEC0F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VY_32_INOVACE_07_09_Počátky </a:t>
          </a:r>
          <a:r>
            <a:rPr lang="cs-CZ" sz="1200" kern="1200" baseline="0" dirty="0" smtClean="0"/>
            <a:t>obrození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Vlastivěda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E2064-DA6A-4F25-8EC0-4E4FB64EEB28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CEE82-7148-487E-AEA3-AB2D2631A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169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570F459-285C-46B6-AFB5-A78858DF737A}" type="datetimeFigureOut">
              <a:rPr lang="cs-CZ" smtClean="0"/>
              <a:t>10.7.2012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0EB5848-21EC-4DA1-8876-7559467F66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94029133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5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jako doplněk učiva v rámci tématu Dějiny České republiky.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Počátky obrození.</a:t>
            </a:r>
            <a:endParaRPr lang="cs-CZ" b="1" u="sng" dirty="0"/>
          </a:p>
          <a:p>
            <a:r>
              <a:rPr lang="cs-CZ" dirty="0" smtClean="0"/>
              <a:t>Vytvořeno jako DUM do předmětu vlastivěda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ve druhém pololetí školního roku 2011/2012.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885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Počátky obrození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(</a:t>
            </a:r>
            <a:r>
              <a:rPr lang="cs-CZ" dirty="0" smtClean="0"/>
              <a:t>konec 18., 1. pol. 19. st.)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7799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ástup kapitalismu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 českých zemích žilo asi 4 000 000 lidí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ětšina obyvatel žila na venkově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 celé říši vládli Habsburkové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ládli z Vídně</a:t>
            </a:r>
          </a:p>
          <a:p>
            <a:pPr>
              <a:buFontTx/>
              <a:buChar char="-"/>
            </a:pPr>
            <a:r>
              <a:rPr lang="cs-CZ" dirty="0"/>
              <a:t>ú</a:t>
            </a:r>
            <a:r>
              <a:rPr lang="cs-CZ" dirty="0" smtClean="0"/>
              <a:t>řední řečí se u nás stala němčina</a:t>
            </a:r>
          </a:p>
          <a:p>
            <a:pPr>
              <a:buFontTx/>
              <a:buChar char="-"/>
            </a:pPr>
            <a:r>
              <a:rPr lang="cs-CZ" dirty="0"/>
              <a:t>č</a:t>
            </a:r>
            <a:r>
              <a:rPr lang="cs-CZ" dirty="0" smtClean="0"/>
              <a:t>esky mluvili pouze prostí lidé ve městech a poddaní na venkově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57378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nozí lidé si začali uvědomovat, že je třeba češtinu zachránit!!!!</a:t>
            </a:r>
          </a:p>
          <a:p>
            <a:pPr>
              <a:buFontTx/>
              <a:buChar char="-"/>
            </a:pPr>
            <a:r>
              <a:rPr lang="cs-CZ" dirty="0"/>
              <a:t>ř</a:t>
            </a:r>
            <a:r>
              <a:rPr lang="cs-CZ" dirty="0" smtClean="0"/>
              <a:t>íkáme jim vlastenci /národní buditelé/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robouzeli český národ</a:t>
            </a:r>
          </a:p>
          <a:p>
            <a:pPr>
              <a:buFontTx/>
              <a:buChar char="-"/>
            </a:pPr>
            <a:r>
              <a:rPr lang="cs-CZ" dirty="0"/>
              <a:t>z</a:t>
            </a:r>
            <a:r>
              <a:rPr lang="cs-CZ" dirty="0" smtClean="0"/>
              <a:t>ačaly se psát, tisknout, prodávat české knihy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ětšina českých básníků a spisovatelů psala svým mateřským jazykem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1149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První české knihkupectví </a:t>
            </a:r>
            <a:r>
              <a:rPr lang="cs-CZ" dirty="0" smtClean="0"/>
              <a:t>– Česká expedice.</a:t>
            </a:r>
          </a:p>
          <a:p>
            <a:r>
              <a:rPr lang="cs-CZ" u="sng" dirty="0" smtClean="0"/>
              <a:t>Václav Matěj Kramerius</a:t>
            </a:r>
            <a:r>
              <a:rPr lang="cs-CZ" dirty="0" smtClean="0"/>
              <a:t>- založil </a:t>
            </a:r>
            <a:r>
              <a:rPr lang="cs-CZ" dirty="0"/>
              <a:t>knihkupectví, začal vydávat Pražské poštovské </a:t>
            </a:r>
            <a:r>
              <a:rPr lang="cs-CZ" dirty="0" smtClean="0"/>
              <a:t>noviny.</a:t>
            </a:r>
          </a:p>
          <a:p>
            <a:r>
              <a:rPr lang="cs-CZ" u="sng" dirty="0" smtClean="0"/>
              <a:t>Bouda</a:t>
            </a:r>
            <a:r>
              <a:rPr lang="cs-CZ" dirty="0" smtClean="0"/>
              <a:t> - dřevěná </a:t>
            </a:r>
            <a:r>
              <a:rPr lang="cs-CZ" dirty="0"/>
              <a:t>budova, kde se hrály divadelní hry v </a:t>
            </a:r>
            <a:r>
              <a:rPr lang="cs-CZ" dirty="0" smtClean="0"/>
              <a:t>češtině.</a:t>
            </a:r>
          </a:p>
          <a:p>
            <a:r>
              <a:rPr lang="cs-CZ" u="sng" dirty="0" smtClean="0"/>
              <a:t>Matěj Kopecký </a:t>
            </a:r>
            <a:r>
              <a:rPr lang="cs-CZ" dirty="0" smtClean="0"/>
              <a:t>- </a:t>
            </a:r>
            <a:r>
              <a:rPr lang="cs-CZ" dirty="0"/>
              <a:t>kočovný loutkář, vymyslel postavičku </a:t>
            </a:r>
            <a:r>
              <a:rPr lang="cs-CZ" dirty="0" err="1"/>
              <a:t>kašpárka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29460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r>
              <a:rPr lang="cs-CZ" sz="4400" dirty="0" smtClean="0"/>
              <a:t>ČESKÝ JAZYK BYL ZACHRÁNĚN!!!!!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0640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NÁRODNÍ BUDITELÉ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u="sng" dirty="0" smtClean="0"/>
              <a:t>František Palacký</a:t>
            </a:r>
          </a:p>
          <a:p>
            <a:pPr>
              <a:buFontTx/>
              <a:buChar char="-"/>
            </a:pPr>
            <a:r>
              <a:rPr lang="cs-CZ" dirty="0" smtClean="0"/>
              <a:t>historik, politik</a:t>
            </a:r>
          </a:p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ílo </a:t>
            </a:r>
            <a:r>
              <a:rPr lang="cs-CZ" b="1" dirty="0" smtClean="0"/>
              <a:t>Dějiny národu českého v Čechách a na Moravě</a:t>
            </a:r>
          </a:p>
          <a:p>
            <a:pPr>
              <a:buFontTx/>
              <a:buChar char="-"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439242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Josef Kajetán Tyl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dramatik, herec, řídil divadlo, napsal řadu divadelních her</a:t>
            </a:r>
          </a:p>
          <a:p>
            <a:pPr>
              <a:buFontTx/>
              <a:buChar char="-"/>
            </a:pPr>
            <a:r>
              <a:rPr lang="cs-CZ" dirty="0"/>
              <a:t>h</a:t>
            </a:r>
            <a:r>
              <a:rPr lang="cs-CZ" dirty="0" smtClean="0"/>
              <a:t>ra </a:t>
            </a:r>
            <a:r>
              <a:rPr lang="cs-CZ" b="1" dirty="0" smtClean="0"/>
              <a:t>Fidlovačka, aneb žádný hněv a žádná rvačka</a:t>
            </a:r>
          </a:p>
          <a:p>
            <a:pPr>
              <a:buFontTx/>
              <a:buChar char="-"/>
            </a:pPr>
            <a:r>
              <a:rPr lang="cs-CZ" b="1" dirty="0"/>
              <a:t>p</a:t>
            </a:r>
            <a:r>
              <a:rPr lang="cs-CZ" b="1" dirty="0" smtClean="0"/>
              <a:t>oprvé v ní zazněla píseň Kde domov můj</a:t>
            </a:r>
          </a:p>
          <a:p>
            <a:pPr>
              <a:buFontTx/>
              <a:buChar char="-"/>
            </a:pPr>
            <a:r>
              <a:rPr lang="cs-CZ" dirty="0"/>
              <a:t>t</a:t>
            </a:r>
            <a:r>
              <a:rPr lang="cs-CZ" dirty="0" smtClean="0"/>
              <a:t>a se rozšířila mezi lidmi a po </a:t>
            </a:r>
            <a:r>
              <a:rPr lang="cs-CZ" b="1" dirty="0" smtClean="0"/>
              <a:t>vzniku Československé republiky v roce 1918 se stala první částí československé státní hymny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858918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ořádaly se bály, taneční zábavy, zakládala se ochotnická divadla, čtenářské spolky, vznikala první muzea</a:t>
            </a:r>
          </a:p>
          <a:p>
            <a:r>
              <a:rPr lang="cs-CZ" dirty="0" smtClean="0"/>
              <a:t>Nejznámějšími tanci, které se tančily v té době byl </a:t>
            </a:r>
            <a:r>
              <a:rPr lang="cs-CZ" b="1" dirty="0" smtClean="0"/>
              <a:t>valčík a polka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720175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Kdo vládl z Vídně?</a:t>
            </a:r>
          </a:p>
          <a:p>
            <a:r>
              <a:rPr lang="cs-CZ" dirty="0" smtClean="0"/>
              <a:t>2. Jak se nazývalo první české knihkupectví?</a:t>
            </a:r>
          </a:p>
          <a:p>
            <a:r>
              <a:rPr lang="cs-CZ" dirty="0" smtClean="0"/>
              <a:t>3. Kdo byl Josef Kajetán Tyl?</a:t>
            </a:r>
          </a:p>
          <a:p>
            <a:r>
              <a:rPr lang="cs-CZ" dirty="0" smtClean="0"/>
              <a:t>4. Co dělali vlastenci?</a:t>
            </a:r>
          </a:p>
          <a:p>
            <a:r>
              <a:rPr lang="cs-CZ" dirty="0" smtClean="0"/>
              <a:t>5. Jak se jmenuje píseň, která se později stala naší hymnou?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88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Habsburkové</a:t>
            </a:r>
          </a:p>
          <a:p>
            <a:r>
              <a:rPr lang="cs-CZ" dirty="0" smtClean="0"/>
              <a:t>2. Česká expedice</a:t>
            </a:r>
          </a:p>
          <a:p>
            <a:r>
              <a:rPr lang="cs-CZ" dirty="0" smtClean="0"/>
              <a:t>3. dramatik, herec</a:t>
            </a:r>
          </a:p>
          <a:p>
            <a:r>
              <a:rPr lang="cs-CZ" dirty="0" smtClean="0"/>
              <a:t>4. vystupovali na obranu české vlasti</a:t>
            </a:r>
          </a:p>
          <a:p>
            <a:r>
              <a:rPr lang="cs-CZ" dirty="0" smtClean="0"/>
              <a:t>5. Kde domov můj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223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72</TotalTime>
  <Words>409</Words>
  <Application>Microsoft Office PowerPoint</Application>
  <PresentationFormat>Předvádění na obrazovce (4:3)</PresentationFormat>
  <Paragraphs>60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Prezentace aplikace PowerPoint</vt:lpstr>
      <vt:lpstr>ANOTACE</vt:lpstr>
      <vt:lpstr>Počátky obrození (konec 18., 1. pol. 19. st.)</vt:lpstr>
      <vt:lpstr>Prezentace aplikace PowerPoint</vt:lpstr>
      <vt:lpstr>Prezentace aplikace PowerPoint</vt:lpstr>
      <vt:lpstr>Prezentace aplikace PowerPoint</vt:lpstr>
      <vt:lpstr>Prezentace aplikace PowerPoint</vt:lpstr>
      <vt:lpstr>NÁRODNÍ BUDITELÉ</vt:lpstr>
      <vt:lpstr>Josef Kajetán Tyl</vt:lpstr>
      <vt:lpstr>Prezentace aplikace PowerPoint</vt:lpstr>
      <vt:lpstr>Opakování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OBROZENÍ MĚŠŤANSKÉ SPOLEČNOSTI (KONEC 18., 1. POL. 19. ST.)</dc:title>
  <dc:creator>Leona</dc:creator>
  <cp:lastModifiedBy>Leona</cp:lastModifiedBy>
  <cp:revision>8</cp:revision>
  <dcterms:created xsi:type="dcterms:W3CDTF">2012-04-08T13:25:22Z</dcterms:created>
  <dcterms:modified xsi:type="dcterms:W3CDTF">2012-07-10T06:23:31Z</dcterms:modified>
</cp:coreProperties>
</file>