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VY_32_INOVACE_07_07_První </a:t>
          </a:r>
          <a:r>
            <a:rPr lang="cs-CZ" sz="1200" baseline="0" dirty="0" smtClean="0"/>
            <a:t>stroje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2D98D2-A3E7-4986-B021-D97274576251}" type="presOf" srcId="{1D895EAB-76A7-41C6-9C6C-7D303AD4C23C}" destId="{94413E88-B296-45A5-9057-6B5765B63A8F}" srcOrd="1" destOrd="0" presId="urn:microsoft.com/office/officeart/2005/8/layout/target3"/>
    <dgm:cxn modelId="{91F6B210-5B8A-4240-A305-3829267DB03A}" type="presOf" srcId="{1D895EAB-76A7-41C6-9C6C-7D303AD4C23C}" destId="{347D85BD-7382-4413-9298-D06CC996458A}" srcOrd="0" destOrd="0" presId="urn:microsoft.com/office/officeart/2005/8/layout/target3"/>
    <dgm:cxn modelId="{67FF5291-000D-49A0-9FB5-1B1BD03DDB64}" type="presOf" srcId="{FFA013E9-5C5D-404D-8688-08171EA7A387}" destId="{E1DA18CB-4B0A-4D0C-9459-15C4B327891F}" srcOrd="0" destOrd="0" presId="urn:microsoft.com/office/officeart/2005/8/layout/target3"/>
    <dgm:cxn modelId="{CDD57DB9-3731-4467-94DB-F93F792AD778}" type="presOf" srcId="{D9242A4C-F33A-42E2-BFA4-EC80805DCD32}" destId="{7DDB6D97-C311-42E1-B77C-B194BAE75773}" srcOrd="0" destOrd="0" presId="urn:microsoft.com/office/officeart/2005/8/layout/target3"/>
    <dgm:cxn modelId="{150F0C8D-BBF3-4719-B23E-9080A251AFAE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036BC2FB-266A-4A8C-8F8E-78BF9B05F4A6}" type="presOf" srcId="{ABD4D77B-BA54-4DFB-A762-4C734220F9AA}" destId="{A6703DA5-6D74-4C8B-9C82-31DC93531BC2}" srcOrd="1" destOrd="0" presId="urn:microsoft.com/office/officeart/2005/8/layout/target3"/>
    <dgm:cxn modelId="{2F371276-D975-427D-8A94-F2899A24F274}" type="presOf" srcId="{A4836DAF-3E6B-4198-A089-B3C0D0384F2B}" destId="{36B74B1E-3C18-4C06-BA03-CB2EB266F8FF}" srcOrd="1" destOrd="0" presId="urn:microsoft.com/office/officeart/2005/8/layout/target3"/>
    <dgm:cxn modelId="{624C4777-B16C-4E27-8761-84D7BAF5097F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938007C-FBB3-4195-9465-5A7FD7EB7F9F}" type="presOf" srcId="{ABD4D77B-BA54-4DFB-A762-4C734220F9AA}" destId="{AAB7E4A6-9D01-402C-9D7A-6D30767F0B58}" srcOrd="0" destOrd="0" presId="urn:microsoft.com/office/officeart/2005/8/layout/target3"/>
    <dgm:cxn modelId="{E0F5B078-9E0E-4EC0-9FFD-8A500BF443DA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D84A2E7-52FD-4D52-8A19-EAB779B0E6A2}" type="presOf" srcId="{D9242A4C-F33A-42E2-BFA4-EC80805DCD32}" destId="{5A434D34-FA65-40B0-A4CE-3A1E2B14A215}" srcOrd="1" destOrd="0" presId="urn:microsoft.com/office/officeart/2005/8/layout/target3"/>
    <dgm:cxn modelId="{DDEDE0DA-2786-40EE-8E06-1DB7EA34A834}" type="presParOf" srcId="{2D933DCE-BBEA-46A5-98BC-CA41A7DBB761}" destId="{D3A73299-62A4-4767-8E25-C16133A0B902}" srcOrd="0" destOrd="0" presId="urn:microsoft.com/office/officeart/2005/8/layout/target3"/>
    <dgm:cxn modelId="{5AD600AD-7917-45EE-B13A-3664BD15FBBA}" type="presParOf" srcId="{2D933DCE-BBEA-46A5-98BC-CA41A7DBB761}" destId="{EE30B2AF-DDC9-42DB-9092-5595C6257A57}" srcOrd="1" destOrd="0" presId="urn:microsoft.com/office/officeart/2005/8/layout/target3"/>
    <dgm:cxn modelId="{21A4AA76-6E6E-402E-A500-6FEC8D346C9C}" type="presParOf" srcId="{2D933DCE-BBEA-46A5-98BC-CA41A7DBB761}" destId="{E1DA18CB-4B0A-4D0C-9459-15C4B327891F}" srcOrd="2" destOrd="0" presId="urn:microsoft.com/office/officeart/2005/8/layout/target3"/>
    <dgm:cxn modelId="{F896495F-9B8D-46AF-AFA4-F80071B1A2EA}" type="presParOf" srcId="{2D933DCE-BBEA-46A5-98BC-CA41A7DBB761}" destId="{29996EEB-8589-4AED-9C98-E2204A026234}" srcOrd="3" destOrd="0" presId="urn:microsoft.com/office/officeart/2005/8/layout/target3"/>
    <dgm:cxn modelId="{9FE137FA-A0E4-4CCB-B36B-DCBABC9F80A0}" type="presParOf" srcId="{2D933DCE-BBEA-46A5-98BC-CA41A7DBB761}" destId="{056AE7B2-579D-40D1-A57C-4E33BFED76BE}" srcOrd="4" destOrd="0" presId="urn:microsoft.com/office/officeart/2005/8/layout/target3"/>
    <dgm:cxn modelId="{F53974FD-4E57-4FEA-9C3B-EE87D318D294}" type="presParOf" srcId="{2D933DCE-BBEA-46A5-98BC-CA41A7DBB761}" destId="{4F0AD45D-7E6A-4C4A-90DF-90E27C4B175D}" srcOrd="5" destOrd="0" presId="urn:microsoft.com/office/officeart/2005/8/layout/target3"/>
    <dgm:cxn modelId="{63CE5CEC-6B2C-4D5F-BF40-DE84F4D51E09}" type="presParOf" srcId="{2D933DCE-BBEA-46A5-98BC-CA41A7DBB761}" destId="{1804A346-BBD3-438B-AE0F-7BEBB1E2AF96}" srcOrd="6" destOrd="0" presId="urn:microsoft.com/office/officeart/2005/8/layout/target3"/>
    <dgm:cxn modelId="{96D4556A-E84E-408D-8469-7FBEA36EB349}" type="presParOf" srcId="{2D933DCE-BBEA-46A5-98BC-CA41A7DBB761}" destId="{60CB9877-708D-4C64-AA73-CFD3F3076BC2}" srcOrd="7" destOrd="0" presId="urn:microsoft.com/office/officeart/2005/8/layout/target3"/>
    <dgm:cxn modelId="{28D8FECA-51D1-485B-9F0C-582283EDE31E}" type="presParOf" srcId="{2D933DCE-BBEA-46A5-98BC-CA41A7DBB761}" destId="{347D85BD-7382-4413-9298-D06CC996458A}" srcOrd="8" destOrd="0" presId="urn:microsoft.com/office/officeart/2005/8/layout/target3"/>
    <dgm:cxn modelId="{1AA42DB9-F2B3-4CBF-BEFE-361C85C963A6}" type="presParOf" srcId="{2D933DCE-BBEA-46A5-98BC-CA41A7DBB761}" destId="{C4DD5B9C-4D9E-449D-A063-107A759DF3D1}" srcOrd="9" destOrd="0" presId="urn:microsoft.com/office/officeart/2005/8/layout/target3"/>
    <dgm:cxn modelId="{2B69D74D-08B8-4D40-84BC-8BE26D4C1FA8}" type="presParOf" srcId="{2D933DCE-BBEA-46A5-98BC-CA41A7DBB761}" destId="{CD515E15-5457-47F2-8109-A2A59D66C930}" srcOrd="10" destOrd="0" presId="urn:microsoft.com/office/officeart/2005/8/layout/target3"/>
    <dgm:cxn modelId="{1A4934EF-FDCA-4E4A-BAB3-662C4EB2EB7A}" type="presParOf" srcId="{2D933DCE-BBEA-46A5-98BC-CA41A7DBB761}" destId="{7DDB6D97-C311-42E1-B77C-B194BAE75773}" srcOrd="11" destOrd="0" presId="urn:microsoft.com/office/officeart/2005/8/layout/target3"/>
    <dgm:cxn modelId="{B51B92F2-B41E-45C0-8469-F703540C5C7C}" type="presParOf" srcId="{2D933DCE-BBEA-46A5-98BC-CA41A7DBB761}" destId="{DE2B4424-17B1-4404-A13F-04051C43B79D}" srcOrd="12" destOrd="0" presId="urn:microsoft.com/office/officeart/2005/8/layout/target3"/>
    <dgm:cxn modelId="{7D916ED9-7987-4163-A0A6-3AB0E9D0697F}" type="presParOf" srcId="{2D933DCE-BBEA-46A5-98BC-CA41A7DBB761}" destId="{555607BD-8A1D-4EBB-825A-8C74A1FB0FFC}" srcOrd="13" destOrd="0" presId="urn:microsoft.com/office/officeart/2005/8/layout/target3"/>
    <dgm:cxn modelId="{179EF899-2D74-4ABA-98DE-E91D22103388}" type="presParOf" srcId="{2D933DCE-BBEA-46A5-98BC-CA41A7DBB761}" destId="{AAB7E4A6-9D01-402C-9D7A-6D30767F0B58}" srcOrd="14" destOrd="0" presId="urn:microsoft.com/office/officeart/2005/8/layout/target3"/>
    <dgm:cxn modelId="{93DD7036-AE0D-4DE2-AD5B-F46DCB4042F8}" type="presParOf" srcId="{2D933DCE-BBEA-46A5-98BC-CA41A7DBB761}" destId="{359A210A-E8C9-4FD6-9BC7-434F4455A6B5}" srcOrd="15" destOrd="0" presId="urn:microsoft.com/office/officeart/2005/8/layout/target3"/>
    <dgm:cxn modelId="{587CE9E3-CEF4-4CAB-BA88-FAFBD62E58F9}" type="presParOf" srcId="{2D933DCE-BBEA-46A5-98BC-CA41A7DBB761}" destId="{36B74B1E-3C18-4C06-BA03-CB2EB266F8FF}" srcOrd="16" destOrd="0" presId="urn:microsoft.com/office/officeart/2005/8/layout/target3"/>
    <dgm:cxn modelId="{FCAB1117-20AA-421B-95AF-761253494FDA}" type="presParOf" srcId="{2D933DCE-BBEA-46A5-98BC-CA41A7DBB761}" destId="{94413E88-B296-45A5-9057-6B5765B63A8F}" srcOrd="17" destOrd="0" presId="urn:microsoft.com/office/officeart/2005/8/layout/target3"/>
    <dgm:cxn modelId="{C63E5E26-C5B5-43E7-B265-441596FD67AC}" type="presParOf" srcId="{2D933DCE-BBEA-46A5-98BC-CA41A7DBB761}" destId="{5A434D34-FA65-40B0-A4CE-3A1E2B14A215}" srcOrd="18" destOrd="0" presId="urn:microsoft.com/office/officeart/2005/8/layout/target3"/>
    <dgm:cxn modelId="{EB52108C-33E3-4C15-B8ED-22AC7E11AEC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VY_32_INOVACE_07_07_První </a:t>
          </a:r>
          <a:r>
            <a:rPr lang="cs-CZ" sz="1200" kern="1200" baseline="0" dirty="0" smtClean="0"/>
            <a:t>stroje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9B0F65-0F9E-42EE-88C9-A26B3746B0D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7F6E7-D548-4D7A-BA22-333B5DD4A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234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2B5DC25-6270-4889-B153-CD54D5E77307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37986B-24E2-45AF-8E43-4B84CAC9DEA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19053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5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První stroje.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195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První stroje </a:t>
            </a:r>
            <a:br>
              <a:rPr lang="cs-CZ" dirty="0" smtClean="0"/>
            </a:br>
            <a:r>
              <a:rPr lang="cs-CZ" dirty="0" smtClean="0"/>
              <a:t>/polovina 18. st./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Malovýroba už nedostačovala, začaly vznikat manufaktury.</a:t>
            </a:r>
          </a:p>
          <a:p>
            <a:r>
              <a:rPr lang="cs-CZ" dirty="0" smtClean="0"/>
              <a:t>Manufaktura – pracovalo zde více dělníků, každý zpracovával určitou část výrobku.</a:t>
            </a:r>
          </a:p>
          <a:p>
            <a:r>
              <a:rPr lang="cs-CZ" dirty="0" smtClean="0"/>
              <a:t>Nejvíce takových velkých dílen vznikalo v textilní výrobě.</a:t>
            </a:r>
          </a:p>
          <a:p>
            <a:r>
              <a:rPr lang="cs-CZ" dirty="0" smtClean="0"/>
              <a:t>Práce v manufaktuře byla namáhavá, pracovalo se 12 – 14 hodin denně.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0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 manufaktur zaváděny první stroje /poháněné vodou, koňmi/.</a:t>
            </a:r>
          </a:p>
          <a:p>
            <a:r>
              <a:rPr lang="cs-CZ" dirty="0" smtClean="0"/>
              <a:t>Hledal se jiný způsob k pohánění strojů – parní stroj.</a:t>
            </a:r>
          </a:p>
          <a:p>
            <a:r>
              <a:rPr lang="cs-CZ" dirty="0" smtClean="0"/>
              <a:t>Začaly vznikat továrny, tam se více uplatňovaly parní stroje.</a:t>
            </a:r>
          </a:p>
          <a:p>
            <a:r>
              <a:rPr lang="cs-CZ" dirty="0" smtClean="0"/>
              <a:t>Lidé byli zpočátku k novým vynálezům nedůvěřiví.</a:t>
            </a:r>
          </a:p>
          <a:p>
            <a:r>
              <a:rPr lang="cs-CZ" dirty="0" smtClean="0"/>
              <a:t>První parní stroj </a:t>
            </a:r>
            <a:r>
              <a:rPr lang="cs-CZ" smtClean="0"/>
              <a:t>: sestrojil </a:t>
            </a:r>
            <a:r>
              <a:rPr lang="cs-CZ" dirty="0" smtClean="0"/>
              <a:t>ho James Watt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12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Čeští vynálezci</a:t>
            </a:r>
          </a:p>
          <a:p>
            <a:r>
              <a:rPr lang="cs-CZ" dirty="0" smtClean="0"/>
              <a:t>První parní stroj – František Josef </a:t>
            </a:r>
            <a:r>
              <a:rPr lang="cs-CZ" dirty="0" err="1" smtClean="0"/>
              <a:t>Gerstner</a:t>
            </a:r>
            <a:endParaRPr lang="cs-CZ" dirty="0" smtClean="0"/>
          </a:p>
          <a:p>
            <a:r>
              <a:rPr lang="cs-CZ" dirty="0" smtClean="0"/>
              <a:t>První parní automobil a parní loď – Josef Božek</a:t>
            </a:r>
          </a:p>
          <a:p>
            <a:r>
              <a:rPr lang="cs-CZ" dirty="0" smtClean="0"/>
              <a:t>Lodní šroub – Josef Ressel</a:t>
            </a:r>
          </a:p>
          <a:p>
            <a:r>
              <a:rPr lang="cs-CZ" dirty="0" smtClean="0"/>
              <a:t>Uzemněný bleskosvod – Prokop Diviš</a:t>
            </a:r>
          </a:p>
          <a:p>
            <a:r>
              <a:rPr lang="cs-CZ" dirty="0" smtClean="0"/>
              <a:t>Ruchadlo /pluh k orbě/ - bratranci Veverkové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9579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to byla manufaktura?</a:t>
            </a:r>
          </a:p>
          <a:p>
            <a:r>
              <a:rPr lang="cs-CZ" dirty="0" smtClean="0"/>
              <a:t>2. Co přinesla tovární výroba?</a:t>
            </a:r>
          </a:p>
          <a:p>
            <a:r>
              <a:rPr lang="cs-CZ" dirty="0" smtClean="0"/>
              <a:t>3. Ke jménům doplň vynálezy / </a:t>
            </a:r>
            <a:r>
              <a:rPr lang="cs-CZ" dirty="0" err="1" smtClean="0"/>
              <a:t>J.Watt</a:t>
            </a:r>
            <a:r>
              <a:rPr lang="cs-CZ" dirty="0" smtClean="0"/>
              <a:t>, bratranci Veverkové, </a:t>
            </a:r>
            <a:r>
              <a:rPr lang="cs-CZ" dirty="0" err="1" smtClean="0"/>
              <a:t>J.Božek</a:t>
            </a:r>
            <a:r>
              <a:rPr lang="cs-CZ" dirty="0" smtClean="0"/>
              <a:t>, P. Diviš, J. Ressel/.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301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velká dílna, kde každý člověk pracoval na určité části výrobku</a:t>
            </a:r>
          </a:p>
          <a:p>
            <a:r>
              <a:rPr lang="cs-CZ" dirty="0" smtClean="0"/>
              <a:t>2. parní stroj  - nový způsob k pohánění strojů</a:t>
            </a:r>
          </a:p>
          <a:p>
            <a:r>
              <a:rPr lang="cs-CZ" dirty="0" smtClean="0"/>
              <a:t>3. 1. parní automobil na světě, ruchadlo, parní automobil a parní loď, bleskosvod, lodní šroub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3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</TotalTime>
  <Words>326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První stroje  /polovina 18. st./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cp:lastPrinted>2012-07-06T16:55:43Z</cp:lastPrinted>
  <dcterms:created xsi:type="dcterms:W3CDTF">2012-07-06T16:40:51Z</dcterms:created>
  <dcterms:modified xsi:type="dcterms:W3CDTF">2012-11-29T13:44:37Z</dcterms:modified>
</cp:coreProperties>
</file>