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VY_32_INOVACE_07_10_Revoluční </a:t>
          </a:r>
          <a:r>
            <a:rPr lang="cs-CZ" sz="1200" baseline="0" dirty="0" smtClean="0"/>
            <a:t>rok 1848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AECB21-D380-4E73-B4FE-C612F3012111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45F7746-B53F-48E6-AD3D-AC575F8AFE49}" type="presOf" srcId="{DAAD5A11-3EBC-47AE-AB1C-4F1B938732A7}" destId="{2D933DCE-BBEA-46A5-98BC-CA41A7DBB761}" srcOrd="0" destOrd="0" presId="urn:microsoft.com/office/officeart/2005/8/layout/target3"/>
    <dgm:cxn modelId="{ECDA67A1-1D66-4537-99D1-F8C14BB414D0}" type="presOf" srcId="{1D895EAB-76A7-41C6-9C6C-7D303AD4C23C}" destId="{347D85BD-7382-4413-9298-D06CC996458A}" srcOrd="0" destOrd="0" presId="urn:microsoft.com/office/officeart/2005/8/layout/target3"/>
    <dgm:cxn modelId="{293DE680-9093-4199-8B13-335BB22E1B65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FAC308F-5D1B-4849-962C-ACD70D1B8B11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FCA4D2D-77F2-407E-B0CC-8AF72B69EC3A}" type="presOf" srcId="{A4836DAF-3E6B-4198-A089-B3C0D0384F2B}" destId="{36B74B1E-3C18-4C06-BA03-CB2EB266F8FF}" srcOrd="1" destOrd="0" presId="urn:microsoft.com/office/officeart/2005/8/layout/target3"/>
    <dgm:cxn modelId="{90F4C7AE-2A7A-4C16-AE30-8A15633CA7EB}" type="presOf" srcId="{A4836DAF-3E6B-4198-A089-B3C0D0384F2B}" destId="{4F0AD45D-7E6A-4C4A-90DF-90E27C4B175D}" srcOrd="0" destOrd="0" presId="urn:microsoft.com/office/officeart/2005/8/layout/target3"/>
    <dgm:cxn modelId="{C742092D-0246-4D97-8A10-0D2DE17855E6}" type="presOf" srcId="{FFA013E9-5C5D-404D-8688-08171EA7A387}" destId="{359A210A-E8C9-4FD6-9BC7-434F4455A6B5}" srcOrd="1" destOrd="0" presId="urn:microsoft.com/office/officeart/2005/8/layout/target3"/>
    <dgm:cxn modelId="{CA50DC5E-80B3-40AE-8706-1A7B57BC8E85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76C70DC-4287-4D1C-B87D-7900148BC3BE}" type="presOf" srcId="{FFA013E9-5C5D-404D-8688-08171EA7A387}" destId="{E1DA18CB-4B0A-4D0C-9459-15C4B327891F}" srcOrd="0" destOrd="0" presId="urn:microsoft.com/office/officeart/2005/8/layout/target3"/>
    <dgm:cxn modelId="{3D730F8F-B836-4F1A-9688-466D5D6C2F8D}" type="presOf" srcId="{ABD4D77B-BA54-4DFB-A762-4C734220F9AA}" destId="{AAB7E4A6-9D01-402C-9D7A-6D30767F0B58}" srcOrd="0" destOrd="0" presId="urn:microsoft.com/office/officeart/2005/8/layout/target3"/>
    <dgm:cxn modelId="{D83E6413-0B3D-4B88-9FEA-23FF06E3C110}" type="presParOf" srcId="{2D933DCE-BBEA-46A5-98BC-CA41A7DBB761}" destId="{D3A73299-62A4-4767-8E25-C16133A0B902}" srcOrd="0" destOrd="0" presId="urn:microsoft.com/office/officeart/2005/8/layout/target3"/>
    <dgm:cxn modelId="{F09ADBC0-FB29-4234-AE8E-149A8DC723A9}" type="presParOf" srcId="{2D933DCE-BBEA-46A5-98BC-CA41A7DBB761}" destId="{EE30B2AF-DDC9-42DB-9092-5595C6257A57}" srcOrd="1" destOrd="0" presId="urn:microsoft.com/office/officeart/2005/8/layout/target3"/>
    <dgm:cxn modelId="{1C08F676-9C74-4BAF-AFFB-DE376D805FE1}" type="presParOf" srcId="{2D933DCE-BBEA-46A5-98BC-CA41A7DBB761}" destId="{E1DA18CB-4B0A-4D0C-9459-15C4B327891F}" srcOrd="2" destOrd="0" presId="urn:microsoft.com/office/officeart/2005/8/layout/target3"/>
    <dgm:cxn modelId="{3D9F0722-32B9-48A6-836D-96DD6D7B3C54}" type="presParOf" srcId="{2D933DCE-BBEA-46A5-98BC-CA41A7DBB761}" destId="{29996EEB-8589-4AED-9C98-E2204A026234}" srcOrd="3" destOrd="0" presId="urn:microsoft.com/office/officeart/2005/8/layout/target3"/>
    <dgm:cxn modelId="{7FAA1702-BBD2-442F-B482-C0D8B36DD61D}" type="presParOf" srcId="{2D933DCE-BBEA-46A5-98BC-CA41A7DBB761}" destId="{056AE7B2-579D-40D1-A57C-4E33BFED76BE}" srcOrd="4" destOrd="0" presId="urn:microsoft.com/office/officeart/2005/8/layout/target3"/>
    <dgm:cxn modelId="{55049E10-7D8B-420E-B9E1-45FB4000EB25}" type="presParOf" srcId="{2D933DCE-BBEA-46A5-98BC-CA41A7DBB761}" destId="{4F0AD45D-7E6A-4C4A-90DF-90E27C4B175D}" srcOrd="5" destOrd="0" presId="urn:microsoft.com/office/officeart/2005/8/layout/target3"/>
    <dgm:cxn modelId="{5B7424AB-D9B0-477D-859A-B2C92A7B5320}" type="presParOf" srcId="{2D933DCE-BBEA-46A5-98BC-CA41A7DBB761}" destId="{1804A346-BBD3-438B-AE0F-7BEBB1E2AF96}" srcOrd="6" destOrd="0" presId="urn:microsoft.com/office/officeart/2005/8/layout/target3"/>
    <dgm:cxn modelId="{D07B2F7A-F4DA-40D3-89FA-1EF78EC78D11}" type="presParOf" srcId="{2D933DCE-BBEA-46A5-98BC-CA41A7DBB761}" destId="{60CB9877-708D-4C64-AA73-CFD3F3076BC2}" srcOrd="7" destOrd="0" presId="urn:microsoft.com/office/officeart/2005/8/layout/target3"/>
    <dgm:cxn modelId="{CA91E7B5-932C-4263-AD79-7382F49CE9AB}" type="presParOf" srcId="{2D933DCE-BBEA-46A5-98BC-CA41A7DBB761}" destId="{347D85BD-7382-4413-9298-D06CC996458A}" srcOrd="8" destOrd="0" presId="urn:microsoft.com/office/officeart/2005/8/layout/target3"/>
    <dgm:cxn modelId="{3C4F81D2-A6D3-4915-BD7C-A74298A3250A}" type="presParOf" srcId="{2D933DCE-BBEA-46A5-98BC-CA41A7DBB761}" destId="{C4DD5B9C-4D9E-449D-A063-107A759DF3D1}" srcOrd="9" destOrd="0" presId="urn:microsoft.com/office/officeart/2005/8/layout/target3"/>
    <dgm:cxn modelId="{2ED1AC33-8604-471D-857A-6CF79BBE73C0}" type="presParOf" srcId="{2D933DCE-BBEA-46A5-98BC-CA41A7DBB761}" destId="{CD515E15-5457-47F2-8109-A2A59D66C930}" srcOrd="10" destOrd="0" presId="urn:microsoft.com/office/officeart/2005/8/layout/target3"/>
    <dgm:cxn modelId="{399AC18A-0233-468A-A9BA-52ACEF9A5069}" type="presParOf" srcId="{2D933DCE-BBEA-46A5-98BC-CA41A7DBB761}" destId="{7DDB6D97-C311-42E1-B77C-B194BAE75773}" srcOrd="11" destOrd="0" presId="urn:microsoft.com/office/officeart/2005/8/layout/target3"/>
    <dgm:cxn modelId="{447AF278-2869-403F-90BC-A3BC5C16AD9D}" type="presParOf" srcId="{2D933DCE-BBEA-46A5-98BC-CA41A7DBB761}" destId="{DE2B4424-17B1-4404-A13F-04051C43B79D}" srcOrd="12" destOrd="0" presId="urn:microsoft.com/office/officeart/2005/8/layout/target3"/>
    <dgm:cxn modelId="{7850F603-F498-442E-B62F-B56BBDD4B82A}" type="presParOf" srcId="{2D933DCE-BBEA-46A5-98BC-CA41A7DBB761}" destId="{555607BD-8A1D-4EBB-825A-8C74A1FB0FFC}" srcOrd="13" destOrd="0" presId="urn:microsoft.com/office/officeart/2005/8/layout/target3"/>
    <dgm:cxn modelId="{0F5AD9D1-A4DC-4AB6-8624-2AAFC1D49D2B}" type="presParOf" srcId="{2D933DCE-BBEA-46A5-98BC-CA41A7DBB761}" destId="{AAB7E4A6-9D01-402C-9D7A-6D30767F0B58}" srcOrd="14" destOrd="0" presId="urn:microsoft.com/office/officeart/2005/8/layout/target3"/>
    <dgm:cxn modelId="{FA534314-8442-49E5-A6BA-BE3ECC219195}" type="presParOf" srcId="{2D933DCE-BBEA-46A5-98BC-CA41A7DBB761}" destId="{359A210A-E8C9-4FD6-9BC7-434F4455A6B5}" srcOrd="15" destOrd="0" presId="urn:microsoft.com/office/officeart/2005/8/layout/target3"/>
    <dgm:cxn modelId="{8CF670D2-DA14-4A09-AFF0-7ED4707FB259}" type="presParOf" srcId="{2D933DCE-BBEA-46A5-98BC-CA41A7DBB761}" destId="{36B74B1E-3C18-4C06-BA03-CB2EB266F8FF}" srcOrd="16" destOrd="0" presId="urn:microsoft.com/office/officeart/2005/8/layout/target3"/>
    <dgm:cxn modelId="{1600CD4E-EA8C-461C-A293-4753F9B376A6}" type="presParOf" srcId="{2D933DCE-BBEA-46A5-98BC-CA41A7DBB761}" destId="{94413E88-B296-45A5-9057-6B5765B63A8F}" srcOrd="17" destOrd="0" presId="urn:microsoft.com/office/officeart/2005/8/layout/target3"/>
    <dgm:cxn modelId="{65A72AE8-52A6-4315-A67D-98D447EF1233}" type="presParOf" srcId="{2D933DCE-BBEA-46A5-98BC-CA41A7DBB761}" destId="{5A434D34-FA65-40B0-A4CE-3A1E2B14A215}" srcOrd="18" destOrd="0" presId="urn:microsoft.com/office/officeart/2005/8/layout/target3"/>
    <dgm:cxn modelId="{93A3CEBE-A185-408E-888C-FAC9D7DD7BC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VY_32_INOVACE_07_10_Revoluční </a:t>
          </a:r>
          <a:r>
            <a:rPr lang="cs-CZ" sz="1200" kern="1200" baseline="0" dirty="0" smtClean="0"/>
            <a:t>rok 1848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2C3F42-9D0C-4210-A755-423BC8087C9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CEB73-48A9-4903-9FA8-E5291767D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59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31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087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409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749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212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283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917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238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50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389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016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B31A5-DC64-4DC4-922A-CD2D3515DBCD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E49FD-4FB8-4490-8E0A-132098CDE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4435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192198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05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Revoluční rok 1848.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779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Revoluční rok 1848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byli nespokojeni s vládou Habsburků, toužili po svobodě.</a:t>
            </a:r>
          </a:p>
          <a:p>
            <a:r>
              <a:rPr lang="cs-CZ" dirty="0" smtClean="0"/>
              <a:t>Chtěli, aby si všichni byli rovni a řídili se podle ústavy /konstituce/.</a:t>
            </a:r>
          </a:p>
          <a:p>
            <a:r>
              <a:rPr lang="cs-CZ" dirty="0" smtClean="0"/>
              <a:t>1848 – lidé žádali zrušení cenzury, stejná práva pro všechny, navrácení částečné samostatnosti, zrušení roboty.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5900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Červen 1848 – Praha</a:t>
            </a:r>
          </a:p>
          <a:p>
            <a:r>
              <a:rPr lang="cs-CZ" dirty="0" smtClean="0"/>
              <a:t>Červnové bouře, ulice zataraseny, lidé stavěli ochranné hradby – barikády.</a:t>
            </a:r>
          </a:p>
          <a:p>
            <a:r>
              <a:rPr lang="cs-CZ" dirty="0" smtClean="0"/>
              <a:t>Zvítězilo vojsko nad špatně vyzbrojenými povstalci.</a:t>
            </a:r>
          </a:p>
          <a:p>
            <a:r>
              <a:rPr lang="cs-CZ" dirty="0" smtClean="0"/>
              <a:t>Rakousko se stalo policejním státem – neomezenou moc měl císař a jeho vláda.</a:t>
            </a:r>
          </a:p>
          <a:p>
            <a:r>
              <a:rPr lang="cs-CZ" dirty="0" smtClean="0"/>
              <a:t>Jediným úspěchem bylo zrušení poddanství a roboty, </a:t>
            </a:r>
            <a:r>
              <a:rPr lang="cs-CZ" u="sng" dirty="0" smtClean="0"/>
              <a:t>člověk se stal plně svobodným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55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Změny po roce 1848</a:t>
            </a:r>
          </a:p>
          <a:p>
            <a:r>
              <a:rPr lang="cs-CZ" dirty="0" smtClean="0"/>
              <a:t>Došlo ke změně císaře, na trůn nastoupil František Josef I. /vládl 68 let!!!/</a:t>
            </a:r>
          </a:p>
          <a:p>
            <a:r>
              <a:rPr lang="cs-CZ" dirty="0" smtClean="0"/>
              <a:t>Rozhodl se vládnout sám = absolutisticky.</a:t>
            </a:r>
          </a:p>
          <a:p>
            <a:r>
              <a:rPr lang="cs-CZ" dirty="0" smtClean="0"/>
              <a:t>Zavedl policejní dozor, omezil svobodu, mnoho českých vlastenců bylo pronásledováno /Karel Havlíček Borovský/.</a:t>
            </a:r>
          </a:p>
          <a:p>
            <a:r>
              <a:rPr lang="cs-CZ" dirty="0" smtClean="0"/>
              <a:t>Výhoda pro občany – lidé si volili starosty a obecní výbory.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78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chtěli lidé před rokem 1848?</a:t>
            </a:r>
          </a:p>
          <a:p>
            <a:r>
              <a:rPr lang="cs-CZ" dirty="0" smtClean="0"/>
              <a:t>2. Jaký byl průběh červnových bouří v Praze?</a:t>
            </a:r>
          </a:p>
          <a:p>
            <a:r>
              <a:rPr lang="cs-CZ" dirty="0" smtClean="0"/>
              <a:t>3. Co bylo jediným úspěchem roku 1848?</a:t>
            </a:r>
          </a:p>
          <a:p>
            <a:r>
              <a:rPr lang="cs-CZ" dirty="0" smtClean="0"/>
              <a:t>4. Kdo nastoupil na trůn?</a:t>
            </a:r>
          </a:p>
          <a:p>
            <a:r>
              <a:rPr lang="cs-CZ" dirty="0" smtClean="0"/>
              <a:t>5. Jak vládl?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32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být svobodní</a:t>
            </a:r>
          </a:p>
          <a:p>
            <a:r>
              <a:rPr lang="cs-CZ" dirty="0" smtClean="0"/>
              <a:t>2. zvítězilo vojsko, povstalci byli poraženi</a:t>
            </a:r>
          </a:p>
          <a:p>
            <a:r>
              <a:rPr lang="cs-CZ" dirty="0" smtClean="0"/>
              <a:t>3. zrušení roboty</a:t>
            </a:r>
          </a:p>
          <a:p>
            <a:r>
              <a:rPr lang="cs-CZ" dirty="0" smtClean="0"/>
              <a:t>4. F. Josef I.</a:t>
            </a:r>
          </a:p>
          <a:p>
            <a:r>
              <a:rPr lang="cs-CZ" dirty="0" smtClean="0"/>
              <a:t>5. absolutisticky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39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339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Revoluční rok 1848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2012-07-06T18:21:57Z</dcterms:created>
  <dcterms:modified xsi:type="dcterms:W3CDTF">2012-11-29T13:46:07Z</dcterms:modified>
</cp:coreProperties>
</file>