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4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VY_32_INOVACE_11_11_ Zlomky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001846-ED4F-45AD-86CE-3BF61B73D8B0}" type="presOf" srcId="{FFA013E9-5C5D-404D-8688-08171EA7A387}" destId="{E1DA18CB-4B0A-4D0C-9459-15C4B327891F}" srcOrd="0" destOrd="0" presId="urn:microsoft.com/office/officeart/2005/8/layout/target3"/>
    <dgm:cxn modelId="{4B1EA5AB-B5BE-4980-A119-7948F27979CC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9559E58-29B4-4BB3-A0EA-79B65C2E93F0}" type="presOf" srcId="{D9242A4C-F33A-42E2-BFA4-EC80805DCD32}" destId="{5A434D34-FA65-40B0-A4CE-3A1E2B14A215}" srcOrd="1" destOrd="0" presId="urn:microsoft.com/office/officeart/2005/8/layout/target3"/>
    <dgm:cxn modelId="{3AC7640B-4EAD-42F6-8758-5EAAD3245E2C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75E3F1A-B719-4D5F-8B4C-691E38EAD66F}" type="presOf" srcId="{ABD4D77B-BA54-4DFB-A762-4C734220F9AA}" destId="{A6703DA5-6D74-4C8B-9C82-31DC93531BC2}" srcOrd="1" destOrd="0" presId="urn:microsoft.com/office/officeart/2005/8/layout/target3"/>
    <dgm:cxn modelId="{3F3AB0FE-65D7-4AD3-B79C-07055ECABE84}" type="presOf" srcId="{DAAD5A11-3EBC-47AE-AB1C-4F1B938732A7}" destId="{2D933DCE-BBEA-46A5-98BC-CA41A7DBB761}" srcOrd="0" destOrd="0" presId="urn:microsoft.com/office/officeart/2005/8/layout/target3"/>
    <dgm:cxn modelId="{6D45A5AE-16E8-40D2-8487-FA1BB561008A}" type="presOf" srcId="{A4836DAF-3E6B-4198-A089-B3C0D0384F2B}" destId="{36B74B1E-3C18-4C06-BA03-CB2EB266F8FF}" srcOrd="1" destOrd="0" presId="urn:microsoft.com/office/officeart/2005/8/layout/target3"/>
    <dgm:cxn modelId="{58BA8FE3-8018-4BD3-AF8F-13E9AFAEE62F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B608C08-0E69-4D76-B42A-9960371488C9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0048CF0-DB4A-4148-A255-4A2403B007D9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2D44473-49F6-4728-9099-FACD756481E6}" type="presOf" srcId="{1D895EAB-76A7-41C6-9C6C-7D303AD4C23C}" destId="{94413E88-B296-45A5-9057-6B5765B63A8F}" srcOrd="1" destOrd="0" presId="urn:microsoft.com/office/officeart/2005/8/layout/target3"/>
    <dgm:cxn modelId="{360C6FBD-B221-4842-9269-E4EC9C43377B}" type="presParOf" srcId="{2D933DCE-BBEA-46A5-98BC-CA41A7DBB761}" destId="{D3A73299-62A4-4767-8E25-C16133A0B902}" srcOrd="0" destOrd="0" presId="urn:microsoft.com/office/officeart/2005/8/layout/target3"/>
    <dgm:cxn modelId="{E85274C6-488B-45C5-B82B-AACEB0E4F656}" type="presParOf" srcId="{2D933DCE-BBEA-46A5-98BC-CA41A7DBB761}" destId="{EE30B2AF-DDC9-42DB-9092-5595C6257A57}" srcOrd="1" destOrd="0" presId="urn:microsoft.com/office/officeart/2005/8/layout/target3"/>
    <dgm:cxn modelId="{CB9A9616-5FAA-439B-9D82-84137D8EE273}" type="presParOf" srcId="{2D933DCE-BBEA-46A5-98BC-CA41A7DBB761}" destId="{E1DA18CB-4B0A-4D0C-9459-15C4B327891F}" srcOrd="2" destOrd="0" presId="urn:microsoft.com/office/officeart/2005/8/layout/target3"/>
    <dgm:cxn modelId="{23C39DBC-0A30-46D0-96DE-3FFB237418BC}" type="presParOf" srcId="{2D933DCE-BBEA-46A5-98BC-CA41A7DBB761}" destId="{29996EEB-8589-4AED-9C98-E2204A026234}" srcOrd="3" destOrd="0" presId="urn:microsoft.com/office/officeart/2005/8/layout/target3"/>
    <dgm:cxn modelId="{008559A2-5F1D-4C6E-85C5-A89D788A28DD}" type="presParOf" srcId="{2D933DCE-BBEA-46A5-98BC-CA41A7DBB761}" destId="{056AE7B2-579D-40D1-A57C-4E33BFED76BE}" srcOrd="4" destOrd="0" presId="urn:microsoft.com/office/officeart/2005/8/layout/target3"/>
    <dgm:cxn modelId="{14C53F26-152D-4474-B701-1CE01C009390}" type="presParOf" srcId="{2D933DCE-BBEA-46A5-98BC-CA41A7DBB761}" destId="{4F0AD45D-7E6A-4C4A-90DF-90E27C4B175D}" srcOrd="5" destOrd="0" presId="urn:microsoft.com/office/officeart/2005/8/layout/target3"/>
    <dgm:cxn modelId="{D5B0CCEB-3FD4-46B1-BD21-B144A6CB1A05}" type="presParOf" srcId="{2D933DCE-BBEA-46A5-98BC-CA41A7DBB761}" destId="{1804A346-BBD3-438B-AE0F-7BEBB1E2AF96}" srcOrd="6" destOrd="0" presId="urn:microsoft.com/office/officeart/2005/8/layout/target3"/>
    <dgm:cxn modelId="{AD31E441-E7A7-4D99-A09E-4A11A74215C2}" type="presParOf" srcId="{2D933DCE-BBEA-46A5-98BC-CA41A7DBB761}" destId="{60CB9877-708D-4C64-AA73-CFD3F3076BC2}" srcOrd="7" destOrd="0" presId="urn:microsoft.com/office/officeart/2005/8/layout/target3"/>
    <dgm:cxn modelId="{92A7A815-BBB5-43FC-8ED2-01F6194E071A}" type="presParOf" srcId="{2D933DCE-BBEA-46A5-98BC-CA41A7DBB761}" destId="{347D85BD-7382-4413-9298-D06CC996458A}" srcOrd="8" destOrd="0" presId="urn:microsoft.com/office/officeart/2005/8/layout/target3"/>
    <dgm:cxn modelId="{FEC9105F-82BB-4914-90C0-6BEB0D9A9720}" type="presParOf" srcId="{2D933DCE-BBEA-46A5-98BC-CA41A7DBB761}" destId="{C4DD5B9C-4D9E-449D-A063-107A759DF3D1}" srcOrd="9" destOrd="0" presId="urn:microsoft.com/office/officeart/2005/8/layout/target3"/>
    <dgm:cxn modelId="{7529AC48-C60D-495B-AF47-E7BA1B4BA0CF}" type="presParOf" srcId="{2D933DCE-BBEA-46A5-98BC-CA41A7DBB761}" destId="{CD515E15-5457-47F2-8109-A2A59D66C930}" srcOrd="10" destOrd="0" presId="urn:microsoft.com/office/officeart/2005/8/layout/target3"/>
    <dgm:cxn modelId="{30924EF6-D886-4DC8-A408-83813D9A0B1A}" type="presParOf" srcId="{2D933DCE-BBEA-46A5-98BC-CA41A7DBB761}" destId="{7DDB6D97-C311-42E1-B77C-B194BAE75773}" srcOrd="11" destOrd="0" presId="urn:microsoft.com/office/officeart/2005/8/layout/target3"/>
    <dgm:cxn modelId="{6A047BF0-94DD-487B-80F8-31C81C400F3D}" type="presParOf" srcId="{2D933DCE-BBEA-46A5-98BC-CA41A7DBB761}" destId="{DE2B4424-17B1-4404-A13F-04051C43B79D}" srcOrd="12" destOrd="0" presId="urn:microsoft.com/office/officeart/2005/8/layout/target3"/>
    <dgm:cxn modelId="{5A9107F9-3787-4C04-878E-C5D50962B11F}" type="presParOf" srcId="{2D933DCE-BBEA-46A5-98BC-CA41A7DBB761}" destId="{555607BD-8A1D-4EBB-825A-8C74A1FB0FFC}" srcOrd="13" destOrd="0" presId="urn:microsoft.com/office/officeart/2005/8/layout/target3"/>
    <dgm:cxn modelId="{F507A801-9B3A-4070-9720-031B80B38F8B}" type="presParOf" srcId="{2D933DCE-BBEA-46A5-98BC-CA41A7DBB761}" destId="{AAB7E4A6-9D01-402C-9D7A-6D30767F0B58}" srcOrd="14" destOrd="0" presId="urn:microsoft.com/office/officeart/2005/8/layout/target3"/>
    <dgm:cxn modelId="{B89C56DE-DE85-4BF6-B87B-5E0B126C589E}" type="presParOf" srcId="{2D933DCE-BBEA-46A5-98BC-CA41A7DBB761}" destId="{359A210A-E8C9-4FD6-9BC7-434F4455A6B5}" srcOrd="15" destOrd="0" presId="urn:microsoft.com/office/officeart/2005/8/layout/target3"/>
    <dgm:cxn modelId="{33321753-DF02-4B6E-98DE-DDA9ABE16335}" type="presParOf" srcId="{2D933DCE-BBEA-46A5-98BC-CA41A7DBB761}" destId="{36B74B1E-3C18-4C06-BA03-CB2EB266F8FF}" srcOrd="16" destOrd="0" presId="urn:microsoft.com/office/officeart/2005/8/layout/target3"/>
    <dgm:cxn modelId="{0E96A1EB-8E73-44AB-9BB4-181355FBAC70}" type="presParOf" srcId="{2D933DCE-BBEA-46A5-98BC-CA41A7DBB761}" destId="{94413E88-B296-45A5-9057-6B5765B63A8F}" srcOrd="17" destOrd="0" presId="urn:microsoft.com/office/officeart/2005/8/layout/target3"/>
    <dgm:cxn modelId="{7F4B183C-9284-47E3-A360-59D5ADCE23A0}" type="presParOf" srcId="{2D933DCE-BBEA-46A5-98BC-CA41A7DBB761}" destId="{5A434D34-FA65-40B0-A4CE-3A1E2B14A215}" srcOrd="18" destOrd="0" presId="urn:microsoft.com/office/officeart/2005/8/layout/target3"/>
    <dgm:cxn modelId="{E6F29DE2-803A-486B-B9A2-C462AF2F104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VY_32_INOVACE_11_11_ Zlomky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243564-65FE-4E26-8C92-49ADB1B24603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C33116-5AB8-4120-97CA-93103B1EC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054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7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21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66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671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350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575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301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030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06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92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500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505FC-F1C8-4458-8A1E-13D91ADDA45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419A8-BADE-4795-94E9-255EA113D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88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877065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70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Zlomky.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83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u="sng" dirty="0" smtClean="0"/>
              <a:t>Zopakuj si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čitatel</a:t>
            </a:r>
          </a:p>
          <a:p>
            <a:pPr marL="0" indent="0" algn="ctr">
              <a:buNone/>
            </a:pPr>
            <a:r>
              <a:rPr lang="cs-CZ" b="1" dirty="0"/>
              <a:t>z</a:t>
            </a:r>
            <a:r>
              <a:rPr lang="cs-CZ" b="1" dirty="0" smtClean="0"/>
              <a:t>lomková čára</a:t>
            </a:r>
          </a:p>
          <a:p>
            <a:pPr marL="0" indent="0" algn="ctr">
              <a:buNone/>
            </a:pPr>
            <a:r>
              <a:rPr lang="cs-CZ" b="1" dirty="0" smtClean="0"/>
              <a:t>jmenovatel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1187624" y="1988840"/>
            <a:ext cx="914400" cy="914400"/>
          </a:xfrm>
          <a:prstGeom prst="smileyFac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796136" y="2708920"/>
                <a:ext cx="2592288" cy="24815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5400" dirty="0" smtClean="0"/>
              </a:p>
              <a:p>
                <a:endParaRPr lang="cs-CZ" sz="5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708920"/>
                <a:ext cx="2592288" cy="24815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5148064" y="306896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796136" y="364502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652120" y="4149080"/>
            <a:ext cx="115212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43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Jmenovatel zlomku </a:t>
            </a:r>
            <a:r>
              <a:rPr lang="cs-CZ" dirty="0" smtClean="0"/>
              <a:t>= pojmenovává díly, na které byl celek rozdělen.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Čitatel zlomku </a:t>
            </a:r>
            <a:r>
              <a:rPr lang="cs-CZ" dirty="0" smtClean="0"/>
              <a:t>= udává počet těchto dílů.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73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zlomkem, jaké část útvaru je vybarvena.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513447"/>
              </p:ext>
            </p:extLst>
          </p:nvPr>
        </p:nvGraphicFramePr>
        <p:xfrm>
          <a:off x="457200" y="1600200"/>
          <a:ext cx="5144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440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557490"/>
              </p:ext>
            </p:extLst>
          </p:nvPr>
        </p:nvGraphicFramePr>
        <p:xfrm>
          <a:off x="1979712" y="1919888"/>
          <a:ext cx="326402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805"/>
                <a:gridCol w="652805"/>
                <a:gridCol w="652805"/>
                <a:gridCol w="652805"/>
                <a:gridCol w="652805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6715432" y="13624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nebo 6"/>
          <p:cNvSpPr/>
          <p:nvPr/>
        </p:nvSpPr>
        <p:spPr>
          <a:xfrm>
            <a:off x="2483768" y="3501008"/>
            <a:ext cx="1656184" cy="1764776"/>
          </a:xfrm>
          <a:prstGeom prst="flowChar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486904"/>
            <a:ext cx="1800200" cy="16813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6012160" y="3486904"/>
            <a:ext cx="1800200" cy="1681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884482"/>
              </p:ext>
            </p:extLst>
          </p:nvPr>
        </p:nvGraphicFramePr>
        <p:xfrm>
          <a:off x="1722004" y="5877272"/>
          <a:ext cx="381642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8212"/>
                <a:gridCol w="19082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527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Vybarvěte části obdélníků představující: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264361"/>
              </p:ext>
            </p:extLst>
          </p:nvPr>
        </p:nvGraphicFramePr>
        <p:xfrm>
          <a:off x="457200" y="1600200"/>
          <a:ext cx="3322712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227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790505"/>
              </p:ext>
            </p:extLst>
          </p:nvPr>
        </p:nvGraphicFramePr>
        <p:xfrm>
          <a:off x="899592" y="4365104"/>
          <a:ext cx="3888432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4435"/>
                <a:gridCol w="937999"/>
                <a:gridCol w="937999"/>
                <a:gridCol w="937999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492661"/>
              </p:ext>
            </p:extLst>
          </p:nvPr>
        </p:nvGraphicFramePr>
        <p:xfrm>
          <a:off x="5076056" y="1916832"/>
          <a:ext cx="309634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2168"/>
                <a:gridCol w="1584176"/>
              </a:tblGrid>
              <a:tr h="386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43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43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43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8014883"/>
              </p:ext>
            </p:extLst>
          </p:nvPr>
        </p:nvGraphicFramePr>
        <p:xfrm>
          <a:off x="5868144" y="3933056"/>
          <a:ext cx="21602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11" name="Obdélník 10"/>
              <p:cNvSpPr/>
              <p:nvPr/>
            </p:nvSpPr>
            <p:spPr>
              <a:xfrm>
                <a:off x="1882260" y="2407722"/>
                <a:ext cx="365805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260" y="2407722"/>
                <a:ext cx="365805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4391980" y="2492896"/>
                <a:ext cx="468052" cy="6099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1980" y="2492896"/>
                <a:ext cx="468052" cy="6099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114800" y="2971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3767982" y="5519843"/>
                <a:ext cx="365805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7982" y="5519843"/>
                <a:ext cx="365805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6516216" y="4941168"/>
                <a:ext cx="365805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4941168"/>
                <a:ext cx="365805" cy="6173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055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edna osmina</a:t>
            </a:r>
          </a:p>
          <a:p>
            <a:pPr marL="514350" indent="-514350">
              <a:buAutoNum type="alphaLcParenR"/>
            </a:pPr>
            <a:r>
              <a:rPr lang="cs-CZ" dirty="0"/>
              <a:t>t</a:t>
            </a:r>
            <a:r>
              <a:rPr lang="cs-CZ" dirty="0" smtClean="0"/>
              <a:t>ři dvanáctiny</a:t>
            </a:r>
          </a:p>
          <a:p>
            <a:pPr marL="514350" indent="-514350"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edna setina</a:t>
            </a:r>
          </a:p>
          <a:p>
            <a:pPr marL="514350" indent="-514350"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edna desetina</a:t>
            </a:r>
          </a:p>
          <a:p>
            <a:pPr marL="514350" indent="-514350">
              <a:buAutoNum type="alphaLcParenR"/>
            </a:pPr>
            <a:r>
              <a:rPr lang="cs-CZ" dirty="0"/>
              <a:t>č</a:t>
            </a:r>
            <a:r>
              <a:rPr lang="cs-CZ" dirty="0" smtClean="0"/>
              <a:t>tyři sedminy</a:t>
            </a:r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atnáct dvacetin</a:t>
            </a:r>
          </a:p>
          <a:p>
            <a:pPr marL="514350" indent="-514350"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edna polovina</a:t>
            </a:r>
          </a:p>
          <a:p>
            <a:pPr marL="514350" indent="-514350">
              <a:buAutoNum type="alphaLcParenR"/>
            </a:pPr>
            <a:r>
              <a:rPr lang="cs-CZ" dirty="0" smtClean="0"/>
              <a:t>dvacet šest desetin</a:t>
            </a:r>
          </a:p>
          <a:p>
            <a:pPr marL="514350" indent="-514350">
              <a:buAutoNum type="alphaLcParenR"/>
            </a:pPr>
            <a:r>
              <a:rPr lang="cs-CZ" dirty="0"/>
              <a:t>t</a:t>
            </a:r>
            <a:r>
              <a:rPr lang="cs-CZ" dirty="0" smtClean="0"/>
              <a:t>řicet setin</a:t>
            </a:r>
          </a:p>
          <a:p>
            <a:pPr marL="514350" indent="-514350">
              <a:buAutoNum type="alphaLcParenR"/>
            </a:pPr>
            <a:r>
              <a:rPr lang="cs-CZ" dirty="0"/>
              <a:t>o</a:t>
            </a:r>
            <a:r>
              <a:rPr lang="cs-CZ" dirty="0" smtClean="0"/>
              <a:t>sm tisícin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82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 txBox="1">
                <a:spLocks noGrp="1"/>
              </p:cNvSpPr>
              <p:nvPr>
                <p:ph type="title"/>
              </p:nvPr>
            </p:nvSpPr>
            <p:spPr>
              <a:xfrm>
                <a:off x="-28541" y="450741"/>
                <a:ext cx="9201109" cy="790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Vybarvi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obličejů modře,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200" dirty="0" smtClean="0"/>
                  <a:t> zeleně,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3200" dirty="0" smtClean="0"/>
                  <a:t> červeně,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3200" dirty="0" smtClean="0"/>
                  <a:t> černě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-28541" y="450741"/>
                <a:ext cx="9201109" cy="790794"/>
              </a:xfrm>
              <a:prstGeom prst="rect">
                <a:avLst/>
              </a:prstGeom>
              <a:blipFill rotWithShape="1">
                <a:blip r:embed="rId2"/>
                <a:stretch>
                  <a:fillRect l="-1192" r="-1126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eselý obličej 4"/>
          <p:cNvSpPr/>
          <p:nvPr/>
        </p:nvSpPr>
        <p:spPr>
          <a:xfrm>
            <a:off x="767056" y="192028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891680" y="186696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056424" y="186696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098736" y="3099008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292312" y="186696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386496" y="432236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960360" y="305944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960360" y="441611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098736" y="441611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366712" y="301940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311000" y="429611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366712" y="189164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721416" y="554007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55576" y="4470608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755576" y="306896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292312" y="3059440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388728" y="5504616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292312" y="554007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3098736" y="5542384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1934424" y="5540072"/>
            <a:ext cx="914400" cy="914400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18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231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Zlomky</vt:lpstr>
      <vt:lpstr>Pojmy</vt:lpstr>
      <vt:lpstr>Zapiš zlomkem, jaké část útvaru je vybarvena.</vt:lpstr>
      <vt:lpstr>Vybarvěte části obdélníků představující: </vt:lpstr>
      <vt:lpstr>Zapiš zlomky</vt:lpstr>
      <vt:lpstr>Vybarvi 1/2 obličejů modře,    1/5 zeleně, 1/4 červeně, 1/20 černě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2012-09-14T13:11:15Z</dcterms:created>
  <dcterms:modified xsi:type="dcterms:W3CDTF">2012-09-14T14:12:51Z</dcterms:modified>
</cp:coreProperties>
</file>