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VY_32_INOVACE_11_13_ Zaokrouhlování přirozených čísel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8A3162E-A2CD-4BCD-9C91-486201A51D23}" type="presOf" srcId="{ABD4D77B-BA54-4DFB-A762-4C734220F9AA}" destId="{AAB7E4A6-9D01-402C-9D7A-6D30767F0B58}" srcOrd="0" destOrd="0" presId="urn:microsoft.com/office/officeart/2005/8/layout/target3"/>
    <dgm:cxn modelId="{AA0E7C0E-3701-4053-A801-16ED52446E8B}" type="presOf" srcId="{FFA013E9-5C5D-404D-8688-08171EA7A387}" destId="{359A210A-E8C9-4FD6-9BC7-434F4455A6B5}" srcOrd="1" destOrd="0" presId="urn:microsoft.com/office/officeart/2005/8/layout/target3"/>
    <dgm:cxn modelId="{F9497CFA-9760-4F2B-B0B6-3D5DF026EA0C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F311A03-6030-4583-AB1A-5E19B81C6C00}" type="presOf" srcId="{1D895EAB-76A7-41C6-9C6C-7D303AD4C23C}" destId="{347D85BD-7382-4413-9298-D06CC996458A}" srcOrd="0" destOrd="0" presId="urn:microsoft.com/office/officeart/2005/8/layout/target3"/>
    <dgm:cxn modelId="{B20B7637-5C07-4EDF-8864-F51CF2C5F6A7}" type="presOf" srcId="{1D895EAB-76A7-41C6-9C6C-7D303AD4C23C}" destId="{94413E88-B296-45A5-9057-6B5765B63A8F}" srcOrd="1" destOrd="0" presId="urn:microsoft.com/office/officeart/2005/8/layout/target3"/>
    <dgm:cxn modelId="{D551524C-D01D-4B37-979E-3D7AB3127FF0}" type="presOf" srcId="{D9242A4C-F33A-42E2-BFA4-EC80805DCD32}" destId="{7DDB6D97-C311-42E1-B77C-B194BAE75773}" srcOrd="0" destOrd="0" presId="urn:microsoft.com/office/officeart/2005/8/layout/target3"/>
    <dgm:cxn modelId="{8B875EDA-E1C9-4BF5-A33D-EF206747939F}" type="presOf" srcId="{D9242A4C-F33A-42E2-BFA4-EC80805DCD32}" destId="{5A434D34-FA65-40B0-A4CE-3A1E2B14A215}" srcOrd="1" destOrd="0" presId="urn:microsoft.com/office/officeart/2005/8/layout/target3"/>
    <dgm:cxn modelId="{56748F1A-456A-4CB7-8945-DDE62A3073DC}" type="presOf" srcId="{A4836DAF-3E6B-4198-A089-B3C0D0384F2B}" destId="{36B74B1E-3C18-4C06-BA03-CB2EB266F8FF}" srcOrd="1" destOrd="0" presId="urn:microsoft.com/office/officeart/2005/8/layout/target3"/>
    <dgm:cxn modelId="{7693C75F-ED90-4ADE-958D-33FC27103F43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CE6E828-E6A5-4179-9377-B4C8A677358C}" type="presOf" srcId="{FFA013E9-5C5D-404D-8688-08171EA7A387}" destId="{E1DA18CB-4B0A-4D0C-9459-15C4B327891F}" srcOrd="0" destOrd="0" presId="urn:microsoft.com/office/officeart/2005/8/layout/target3"/>
    <dgm:cxn modelId="{ED6923DD-7520-4855-AAA1-9438A74819F6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7CF3525-C475-4B8E-A3CB-A0AF47FD7371}" type="presParOf" srcId="{2D933DCE-BBEA-46A5-98BC-CA41A7DBB761}" destId="{D3A73299-62A4-4767-8E25-C16133A0B902}" srcOrd="0" destOrd="0" presId="urn:microsoft.com/office/officeart/2005/8/layout/target3"/>
    <dgm:cxn modelId="{7445F791-75EC-4A0F-872B-2358E545A45D}" type="presParOf" srcId="{2D933DCE-BBEA-46A5-98BC-CA41A7DBB761}" destId="{EE30B2AF-DDC9-42DB-9092-5595C6257A57}" srcOrd="1" destOrd="0" presId="urn:microsoft.com/office/officeart/2005/8/layout/target3"/>
    <dgm:cxn modelId="{2300AD82-B130-4B6B-99EF-C8FBAD43B519}" type="presParOf" srcId="{2D933DCE-BBEA-46A5-98BC-CA41A7DBB761}" destId="{E1DA18CB-4B0A-4D0C-9459-15C4B327891F}" srcOrd="2" destOrd="0" presId="urn:microsoft.com/office/officeart/2005/8/layout/target3"/>
    <dgm:cxn modelId="{F8C769BE-046E-4D3C-BB9E-384994117E7E}" type="presParOf" srcId="{2D933DCE-BBEA-46A5-98BC-CA41A7DBB761}" destId="{29996EEB-8589-4AED-9C98-E2204A026234}" srcOrd="3" destOrd="0" presId="urn:microsoft.com/office/officeart/2005/8/layout/target3"/>
    <dgm:cxn modelId="{900338EC-309D-4372-AD01-4B8B11570602}" type="presParOf" srcId="{2D933DCE-BBEA-46A5-98BC-CA41A7DBB761}" destId="{056AE7B2-579D-40D1-A57C-4E33BFED76BE}" srcOrd="4" destOrd="0" presId="urn:microsoft.com/office/officeart/2005/8/layout/target3"/>
    <dgm:cxn modelId="{0A41E5FE-BC90-487C-9249-5E0411F107B4}" type="presParOf" srcId="{2D933DCE-BBEA-46A5-98BC-CA41A7DBB761}" destId="{4F0AD45D-7E6A-4C4A-90DF-90E27C4B175D}" srcOrd="5" destOrd="0" presId="urn:microsoft.com/office/officeart/2005/8/layout/target3"/>
    <dgm:cxn modelId="{CE1112EE-0ED7-4505-AC8E-77ADDCD7AA11}" type="presParOf" srcId="{2D933DCE-BBEA-46A5-98BC-CA41A7DBB761}" destId="{1804A346-BBD3-438B-AE0F-7BEBB1E2AF96}" srcOrd="6" destOrd="0" presId="urn:microsoft.com/office/officeart/2005/8/layout/target3"/>
    <dgm:cxn modelId="{B955258C-C4BD-4DE4-BE0E-EE0E45AEF378}" type="presParOf" srcId="{2D933DCE-BBEA-46A5-98BC-CA41A7DBB761}" destId="{60CB9877-708D-4C64-AA73-CFD3F3076BC2}" srcOrd="7" destOrd="0" presId="urn:microsoft.com/office/officeart/2005/8/layout/target3"/>
    <dgm:cxn modelId="{0D007D74-3481-4DE5-8A45-8C957CDD8CCA}" type="presParOf" srcId="{2D933DCE-BBEA-46A5-98BC-CA41A7DBB761}" destId="{347D85BD-7382-4413-9298-D06CC996458A}" srcOrd="8" destOrd="0" presId="urn:microsoft.com/office/officeart/2005/8/layout/target3"/>
    <dgm:cxn modelId="{495DCDB1-23E4-4B7B-B985-773601848495}" type="presParOf" srcId="{2D933DCE-BBEA-46A5-98BC-CA41A7DBB761}" destId="{C4DD5B9C-4D9E-449D-A063-107A759DF3D1}" srcOrd="9" destOrd="0" presId="urn:microsoft.com/office/officeart/2005/8/layout/target3"/>
    <dgm:cxn modelId="{D255F2FA-67D6-49FD-BEED-35A129D14E5E}" type="presParOf" srcId="{2D933DCE-BBEA-46A5-98BC-CA41A7DBB761}" destId="{CD515E15-5457-47F2-8109-A2A59D66C930}" srcOrd="10" destOrd="0" presId="urn:microsoft.com/office/officeart/2005/8/layout/target3"/>
    <dgm:cxn modelId="{D55F5B70-DFF6-4FBF-B694-5A97F4E556C4}" type="presParOf" srcId="{2D933DCE-BBEA-46A5-98BC-CA41A7DBB761}" destId="{7DDB6D97-C311-42E1-B77C-B194BAE75773}" srcOrd="11" destOrd="0" presId="urn:microsoft.com/office/officeart/2005/8/layout/target3"/>
    <dgm:cxn modelId="{ED030664-8FEA-45FE-9148-C4B272A9DB97}" type="presParOf" srcId="{2D933DCE-BBEA-46A5-98BC-CA41A7DBB761}" destId="{DE2B4424-17B1-4404-A13F-04051C43B79D}" srcOrd="12" destOrd="0" presId="urn:microsoft.com/office/officeart/2005/8/layout/target3"/>
    <dgm:cxn modelId="{58D559AB-DC5F-4225-835F-C8197CCEA3E3}" type="presParOf" srcId="{2D933DCE-BBEA-46A5-98BC-CA41A7DBB761}" destId="{555607BD-8A1D-4EBB-825A-8C74A1FB0FFC}" srcOrd="13" destOrd="0" presId="urn:microsoft.com/office/officeart/2005/8/layout/target3"/>
    <dgm:cxn modelId="{234A65B5-A5FE-48B7-9F22-940FFB727103}" type="presParOf" srcId="{2D933DCE-BBEA-46A5-98BC-CA41A7DBB761}" destId="{AAB7E4A6-9D01-402C-9D7A-6D30767F0B58}" srcOrd="14" destOrd="0" presId="urn:microsoft.com/office/officeart/2005/8/layout/target3"/>
    <dgm:cxn modelId="{5857ABE7-4899-44BE-A7D6-1557A53B8F6E}" type="presParOf" srcId="{2D933DCE-BBEA-46A5-98BC-CA41A7DBB761}" destId="{359A210A-E8C9-4FD6-9BC7-434F4455A6B5}" srcOrd="15" destOrd="0" presId="urn:microsoft.com/office/officeart/2005/8/layout/target3"/>
    <dgm:cxn modelId="{5EC99A97-AA0B-479C-84A9-493A7BF474DD}" type="presParOf" srcId="{2D933DCE-BBEA-46A5-98BC-CA41A7DBB761}" destId="{36B74B1E-3C18-4C06-BA03-CB2EB266F8FF}" srcOrd="16" destOrd="0" presId="urn:microsoft.com/office/officeart/2005/8/layout/target3"/>
    <dgm:cxn modelId="{6D70564A-3DA2-42E1-AA2D-7B5ACE3292FD}" type="presParOf" srcId="{2D933DCE-BBEA-46A5-98BC-CA41A7DBB761}" destId="{94413E88-B296-45A5-9057-6B5765B63A8F}" srcOrd="17" destOrd="0" presId="urn:microsoft.com/office/officeart/2005/8/layout/target3"/>
    <dgm:cxn modelId="{86A3C4AB-D88A-4BD9-A730-1F1AFEFA35DB}" type="presParOf" srcId="{2D933DCE-BBEA-46A5-98BC-CA41A7DBB761}" destId="{5A434D34-FA65-40B0-A4CE-3A1E2B14A215}" srcOrd="18" destOrd="0" presId="urn:microsoft.com/office/officeart/2005/8/layout/target3"/>
    <dgm:cxn modelId="{56D1EC3C-A119-49E2-8DE6-B254074A54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VY_32_INOVACE_11_13_ Zaokrouhlování přirozených čísel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5C24D-6A8F-49CB-9BDB-76845416F2DA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66ED32-DB54-43ED-B130-232F67CB30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83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77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450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982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756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22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167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81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816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440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829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3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5A7AE-6D84-4727-80A6-3E566B18951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8781-E408-4FC2-ADC0-F25502AD9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777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832682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61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Zaokrouhlování přirozených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36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Zaokrouhli, zapiš čísla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697725"/>
              </p:ext>
            </p:extLst>
          </p:nvPr>
        </p:nvGraphicFramePr>
        <p:xfrm>
          <a:off x="251520" y="1600200"/>
          <a:ext cx="8435280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7728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Číslo</a:t>
                      </a:r>
                      <a:r>
                        <a:rPr lang="cs-CZ" b="1" baseline="0" dirty="0" smtClean="0"/>
                        <a:t> zaokrouhli na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218 546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278 945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530 986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730 558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358 936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desítky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stovky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tisíce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desetitisíce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statisíce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656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Žáci zaokrouhlovali čísla. Oprav chyby a vysvětli /napiš znaménko rovná se po zaokrouhlení/ 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na stovky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800" dirty="0" smtClean="0"/>
              <a:t>   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269257"/>
              </p:ext>
            </p:extLst>
          </p:nvPr>
        </p:nvGraphicFramePr>
        <p:xfrm>
          <a:off x="683568" y="2492896"/>
          <a:ext cx="6936432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12144"/>
                <a:gridCol w="2312144"/>
                <a:gridCol w="2312144"/>
              </a:tblGrid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5 862</a:t>
                      </a:r>
                    </a:p>
                    <a:p>
                      <a:pPr algn="ctr"/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5 900</a:t>
                      </a:r>
                      <a:endParaRPr lang="cs-CZ" b="1" dirty="0"/>
                    </a:p>
                  </a:txBody>
                  <a:tcPr/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36 343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36 300</a:t>
                      </a:r>
                      <a:endParaRPr lang="cs-CZ" b="1" dirty="0"/>
                    </a:p>
                  </a:txBody>
                  <a:tcPr/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158 548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158</a:t>
                      </a:r>
                      <a:r>
                        <a:rPr lang="cs-CZ" b="1" baseline="0" dirty="0" smtClean="0"/>
                        <a:t> 000</a:t>
                      </a:r>
                      <a:endParaRPr lang="cs-CZ" b="1" dirty="0"/>
                    </a:p>
                  </a:txBody>
                  <a:tcPr/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27 674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27 700</a:t>
                      </a:r>
                      <a:endParaRPr lang="cs-CZ" b="1" dirty="0"/>
                    </a:p>
                  </a:txBody>
                  <a:tcPr/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108 950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108 000</a:t>
                      </a:r>
                      <a:endParaRPr lang="cs-CZ" b="1" dirty="0"/>
                    </a:p>
                  </a:txBody>
                  <a:tcPr/>
                </a:tc>
              </a:tr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230 548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231 600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0176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tisíce  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493603"/>
              </p:ext>
            </p:extLst>
          </p:nvPr>
        </p:nvGraphicFramePr>
        <p:xfrm>
          <a:off x="827584" y="2348880"/>
          <a:ext cx="6096000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58 934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59 000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139 745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139 000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32 764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33 000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7 936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7 900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24 538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25 000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735 009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735 000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81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Zaokrouhli čísla zapsaná v obdélnících na tisíce, najdi výsledek na kruhu a spoj čarou.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355976" y="522920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37 556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6494512" y="4646300"/>
            <a:ext cx="1029816" cy="7269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36 357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524328" y="206084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38 498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7142584" y="33215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36 249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5004048" y="206084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35 991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3275856" y="267349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32 434</a:t>
            </a:r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 rot="10800000" flipV="1">
            <a:off x="683568" y="4524000"/>
            <a:ext cx="936104" cy="7052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36 451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1328272" y="234318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31 734</a:t>
            </a:r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539552" y="328614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35 545</a:t>
            </a:r>
            <a:endParaRPr lang="cs-CZ" dirty="0"/>
          </a:p>
        </p:txBody>
      </p:sp>
      <p:sp>
        <p:nvSpPr>
          <p:cNvPr id="23" name="Vývojový diagram: postup 22"/>
          <p:cNvSpPr/>
          <p:nvPr/>
        </p:nvSpPr>
        <p:spPr>
          <a:xfrm>
            <a:off x="2580928" y="573325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31 898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4034056" y="3731900"/>
            <a:ext cx="914400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536664" y="3731900"/>
            <a:ext cx="914400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61456" y="3714760"/>
            <a:ext cx="914400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956" y="3949669"/>
            <a:ext cx="1143399" cy="60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247" y="3898792"/>
            <a:ext cx="1183016" cy="62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946" y="3918786"/>
            <a:ext cx="1201836" cy="635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9" name="Přímá spojnice 28"/>
          <p:cNvCxnSpPr/>
          <p:nvPr/>
        </p:nvCxnSpPr>
        <p:spPr>
          <a:xfrm>
            <a:off x="2123728" y="2979820"/>
            <a:ext cx="457200" cy="752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88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čísla na miliony.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59680"/>
              </p:ext>
            </p:extLst>
          </p:nvPr>
        </p:nvGraphicFramePr>
        <p:xfrm>
          <a:off x="1187624" y="1700808"/>
          <a:ext cx="6984777" cy="448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36883"/>
                <a:gridCol w="1167573"/>
                <a:gridCol w="2880321"/>
              </a:tblGrid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45 536 766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189 827 538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72 138 355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11 278 547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65 786 381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96 864 933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9 787 544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260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274</Words>
  <Application>Microsoft Office PowerPoint</Application>
  <PresentationFormat>Předvádění na obrazovce (4:3)</PresentationFormat>
  <Paragraphs>86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Zaokrouhli, zapiš čísla do tabulky.</vt:lpstr>
      <vt:lpstr>Žáci zaokrouhlovali čísla. Oprav chyby a vysvětli /napiš znaménko rovná se po zaokrouhlení/ .</vt:lpstr>
      <vt:lpstr>Prezentace aplikace PowerPoint</vt:lpstr>
      <vt:lpstr>Zaokrouhli čísla zapsaná v obdélnících na tisíce, najdi výsledek na kruhu a spoj čarou.</vt:lpstr>
      <vt:lpstr>Zaokrouhli čísla na miliony.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2012-09-14T15:10:19Z</dcterms:created>
  <dcterms:modified xsi:type="dcterms:W3CDTF">2012-09-17T15:59:06Z</dcterms:modified>
</cp:coreProperties>
</file>