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VY_32_INOVACE_11_20_ Souhrnná cvičení – 1. pol</a:t>
          </a:r>
          <a:r>
            <a:rPr lang="cs-CZ" sz="1200" baseline="0" dirty="0" smtClean="0"/>
            <a:t>. </a:t>
          </a:r>
          <a:r>
            <a:rPr lang="cs-CZ" sz="1200" baseline="0" smtClean="0"/>
            <a:t>- </a:t>
          </a:r>
          <a:r>
            <a:rPr lang="cs-CZ" sz="1200" baseline="0" dirty="0" smtClean="0"/>
            <a:t>3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Matematika </a:t>
          </a:r>
          <a:r>
            <a:rPr lang="cs-CZ" sz="1200" dirty="0" smtClean="0"/>
            <a:t> 5.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B2612B2-E5A1-4855-B509-ABEAE4BE2216}" type="presOf" srcId="{FFA013E9-5C5D-404D-8688-08171EA7A387}" destId="{359A210A-E8C9-4FD6-9BC7-434F4455A6B5}" srcOrd="1" destOrd="0" presId="urn:microsoft.com/office/officeart/2005/8/layout/target3"/>
    <dgm:cxn modelId="{727010F0-D718-4DFE-8A65-6FB7DC0BEAAF}" type="presOf" srcId="{D9242A4C-F33A-42E2-BFA4-EC80805DCD32}" destId="{5A434D34-FA65-40B0-A4CE-3A1E2B14A215}" srcOrd="1" destOrd="0" presId="urn:microsoft.com/office/officeart/2005/8/layout/target3"/>
    <dgm:cxn modelId="{F5409674-D10E-4EA3-9D64-5952E0872F70}" type="presOf" srcId="{A4836DAF-3E6B-4198-A089-B3C0D0384F2B}" destId="{36B74B1E-3C18-4C06-BA03-CB2EB266F8FF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A3FA87A6-8838-45BD-B98D-1DE700F4006F}" type="presOf" srcId="{A4836DAF-3E6B-4198-A089-B3C0D0384F2B}" destId="{4F0AD45D-7E6A-4C4A-90DF-90E27C4B175D}" srcOrd="0" destOrd="0" presId="urn:microsoft.com/office/officeart/2005/8/layout/target3"/>
    <dgm:cxn modelId="{AD328AED-71F3-4D67-9F4A-AA3438FBB3E0}" type="presOf" srcId="{DAAD5A11-3EBC-47AE-AB1C-4F1B938732A7}" destId="{2D933DCE-BBEA-46A5-98BC-CA41A7DBB761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ABA13428-EB3C-4283-B5DE-35E8D30109D6}" type="presOf" srcId="{1D895EAB-76A7-41C6-9C6C-7D303AD4C23C}" destId="{347D85BD-7382-4413-9298-D06CC996458A}" srcOrd="0" destOrd="0" presId="urn:microsoft.com/office/officeart/2005/8/layout/target3"/>
    <dgm:cxn modelId="{17655749-8B39-473B-BFF8-F1278B2FA71F}" type="presOf" srcId="{ABD4D77B-BA54-4DFB-A762-4C734220F9AA}" destId="{AAB7E4A6-9D01-402C-9D7A-6D30767F0B58}" srcOrd="0" destOrd="0" presId="urn:microsoft.com/office/officeart/2005/8/layout/target3"/>
    <dgm:cxn modelId="{9CAB92CA-9A65-4E43-8B9F-DD87D180834F}" type="presOf" srcId="{ABD4D77B-BA54-4DFB-A762-4C734220F9AA}" destId="{A6703DA5-6D74-4C8B-9C82-31DC93531BC2}" srcOrd="1" destOrd="0" presId="urn:microsoft.com/office/officeart/2005/8/layout/target3"/>
    <dgm:cxn modelId="{4C8EFC6B-48BD-45F0-88A1-9C47CE483E8D}" type="presOf" srcId="{1D895EAB-76A7-41C6-9C6C-7D303AD4C23C}" destId="{94413E88-B296-45A5-9057-6B5765B63A8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BA4BDDA1-174F-4527-880E-1EE184EC1FE1}" type="presOf" srcId="{D9242A4C-F33A-42E2-BFA4-EC80805DCD32}" destId="{7DDB6D97-C311-42E1-B77C-B194BAE75773}" srcOrd="0" destOrd="0" presId="urn:microsoft.com/office/officeart/2005/8/layout/target3"/>
    <dgm:cxn modelId="{8EBDE18C-FF3F-41AE-BE9D-BC4D78F396E6}" type="presOf" srcId="{FFA013E9-5C5D-404D-8688-08171EA7A387}" destId="{E1DA18CB-4B0A-4D0C-9459-15C4B327891F}" srcOrd="0" destOrd="0" presId="urn:microsoft.com/office/officeart/2005/8/layout/target3"/>
    <dgm:cxn modelId="{81825486-7B52-4B4F-868E-D483DC5C0277}" type="presParOf" srcId="{2D933DCE-BBEA-46A5-98BC-CA41A7DBB761}" destId="{D3A73299-62A4-4767-8E25-C16133A0B902}" srcOrd="0" destOrd="0" presId="urn:microsoft.com/office/officeart/2005/8/layout/target3"/>
    <dgm:cxn modelId="{ED954931-C006-4F46-95C0-92AC820B377A}" type="presParOf" srcId="{2D933DCE-BBEA-46A5-98BC-CA41A7DBB761}" destId="{EE30B2AF-DDC9-42DB-9092-5595C6257A57}" srcOrd="1" destOrd="0" presId="urn:microsoft.com/office/officeart/2005/8/layout/target3"/>
    <dgm:cxn modelId="{A6DC3399-E7EF-4B43-B26A-BFD705775B77}" type="presParOf" srcId="{2D933DCE-BBEA-46A5-98BC-CA41A7DBB761}" destId="{E1DA18CB-4B0A-4D0C-9459-15C4B327891F}" srcOrd="2" destOrd="0" presId="urn:microsoft.com/office/officeart/2005/8/layout/target3"/>
    <dgm:cxn modelId="{41941D95-5EA1-4295-AA2A-2CE5E5E291DE}" type="presParOf" srcId="{2D933DCE-BBEA-46A5-98BC-CA41A7DBB761}" destId="{29996EEB-8589-4AED-9C98-E2204A026234}" srcOrd="3" destOrd="0" presId="urn:microsoft.com/office/officeart/2005/8/layout/target3"/>
    <dgm:cxn modelId="{CBC51BB7-3BAA-4B35-96FF-502FA987E6DE}" type="presParOf" srcId="{2D933DCE-BBEA-46A5-98BC-CA41A7DBB761}" destId="{056AE7B2-579D-40D1-A57C-4E33BFED76BE}" srcOrd="4" destOrd="0" presId="urn:microsoft.com/office/officeart/2005/8/layout/target3"/>
    <dgm:cxn modelId="{1C0F7C76-0A4B-48D1-8B0D-EB4BAE89FC62}" type="presParOf" srcId="{2D933DCE-BBEA-46A5-98BC-CA41A7DBB761}" destId="{4F0AD45D-7E6A-4C4A-90DF-90E27C4B175D}" srcOrd="5" destOrd="0" presId="urn:microsoft.com/office/officeart/2005/8/layout/target3"/>
    <dgm:cxn modelId="{C4B247A9-B506-418D-8484-47B9DB990CA3}" type="presParOf" srcId="{2D933DCE-BBEA-46A5-98BC-CA41A7DBB761}" destId="{1804A346-BBD3-438B-AE0F-7BEBB1E2AF96}" srcOrd="6" destOrd="0" presId="urn:microsoft.com/office/officeart/2005/8/layout/target3"/>
    <dgm:cxn modelId="{2E977565-ADAE-4472-A56F-CACC9F92E7C1}" type="presParOf" srcId="{2D933DCE-BBEA-46A5-98BC-CA41A7DBB761}" destId="{60CB9877-708D-4C64-AA73-CFD3F3076BC2}" srcOrd="7" destOrd="0" presId="urn:microsoft.com/office/officeart/2005/8/layout/target3"/>
    <dgm:cxn modelId="{54BB0266-3C13-424E-81D5-D011BEF432D7}" type="presParOf" srcId="{2D933DCE-BBEA-46A5-98BC-CA41A7DBB761}" destId="{347D85BD-7382-4413-9298-D06CC996458A}" srcOrd="8" destOrd="0" presId="urn:microsoft.com/office/officeart/2005/8/layout/target3"/>
    <dgm:cxn modelId="{4A7C7C10-F9A0-40FF-816F-1C67B8B9DC9B}" type="presParOf" srcId="{2D933DCE-BBEA-46A5-98BC-CA41A7DBB761}" destId="{C4DD5B9C-4D9E-449D-A063-107A759DF3D1}" srcOrd="9" destOrd="0" presId="urn:microsoft.com/office/officeart/2005/8/layout/target3"/>
    <dgm:cxn modelId="{65444835-5C68-4E43-99DF-54BFA6298DF9}" type="presParOf" srcId="{2D933DCE-BBEA-46A5-98BC-CA41A7DBB761}" destId="{CD515E15-5457-47F2-8109-A2A59D66C930}" srcOrd="10" destOrd="0" presId="urn:microsoft.com/office/officeart/2005/8/layout/target3"/>
    <dgm:cxn modelId="{C8A7D397-69A8-4979-AE76-88566DEF6E91}" type="presParOf" srcId="{2D933DCE-BBEA-46A5-98BC-CA41A7DBB761}" destId="{7DDB6D97-C311-42E1-B77C-B194BAE75773}" srcOrd="11" destOrd="0" presId="urn:microsoft.com/office/officeart/2005/8/layout/target3"/>
    <dgm:cxn modelId="{640F5BC5-6E1E-47D2-BEEE-8C11A37B967F}" type="presParOf" srcId="{2D933DCE-BBEA-46A5-98BC-CA41A7DBB761}" destId="{DE2B4424-17B1-4404-A13F-04051C43B79D}" srcOrd="12" destOrd="0" presId="urn:microsoft.com/office/officeart/2005/8/layout/target3"/>
    <dgm:cxn modelId="{FF63A9C6-9D36-41F3-B999-115C21B52126}" type="presParOf" srcId="{2D933DCE-BBEA-46A5-98BC-CA41A7DBB761}" destId="{555607BD-8A1D-4EBB-825A-8C74A1FB0FFC}" srcOrd="13" destOrd="0" presId="urn:microsoft.com/office/officeart/2005/8/layout/target3"/>
    <dgm:cxn modelId="{3E3C1BE4-C3D2-49EC-9CFD-818B7AC04C17}" type="presParOf" srcId="{2D933DCE-BBEA-46A5-98BC-CA41A7DBB761}" destId="{AAB7E4A6-9D01-402C-9D7A-6D30767F0B58}" srcOrd="14" destOrd="0" presId="urn:microsoft.com/office/officeart/2005/8/layout/target3"/>
    <dgm:cxn modelId="{2E6B86CF-202F-4D9D-8F1B-6C8C96D0564A}" type="presParOf" srcId="{2D933DCE-BBEA-46A5-98BC-CA41A7DBB761}" destId="{359A210A-E8C9-4FD6-9BC7-434F4455A6B5}" srcOrd="15" destOrd="0" presId="urn:microsoft.com/office/officeart/2005/8/layout/target3"/>
    <dgm:cxn modelId="{7B8D7AD7-1231-4726-938A-14DCD0784DBC}" type="presParOf" srcId="{2D933DCE-BBEA-46A5-98BC-CA41A7DBB761}" destId="{36B74B1E-3C18-4C06-BA03-CB2EB266F8FF}" srcOrd="16" destOrd="0" presId="urn:microsoft.com/office/officeart/2005/8/layout/target3"/>
    <dgm:cxn modelId="{E2CE05CC-CB64-4382-A023-52559B07E771}" type="presParOf" srcId="{2D933DCE-BBEA-46A5-98BC-CA41A7DBB761}" destId="{94413E88-B296-45A5-9057-6B5765B63A8F}" srcOrd="17" destOrd="0" presId="urn:microsoft.com/office/officeart/2005/8/layout/target3"/>
    <dgm:cxn modelId="{49CDBB83-B233-4F6B-8E98-54528AA76908}" type="presParOf" srcId="{2D933DCE-BBEA-46A5-98BC-CA41A7DBB761}" destId="{5A434D34-FA65-40B0-A4CE-3A1E2B14A215}" srcOrd="18" destOrd="0" presId="urn:microsoft.com/office/officeart/2005/8/layout/target3"/>
    <dgm:cxn modelId="{2B87A330-4F68-41D0-91A6-8A65C5E0AB81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VY_32_INOVACE_11_20_ Souhrnná cvičení – 1. pol</a:t>
          </a:r>
          <a:r>
            <a:rPr lang="cs-CZ" sz="1200" kern="1200" baseline="0" dirty="0" smtClean="0"/>
            <a:t>. </a:t>
          </a:r>
          <a:r>
            <a:rPr lang="cs-CZ" sz="1200" kern="1200" baseline="0" smtClean="0"/>
            <a:t>- </a:t>
          </a:r>
          <a:r>
            <a:rPr lang="cs-CZ" sz="1200" kern="1200" baseline="0" dirty="0" smtClean="0"/>
            <a:t>3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Matematika </a:t>
          </a:r>
          <a:r>
            <a:rPr lang="cs-CZ" sz="1200" kern="1200" dirty="0" smtClean="0"/>
            <a:t> 5. 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AD029-41AB-414C-B4BE-4D85AB098863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B7B72C-E347-4D3C-9A2D-0CF9E88CBB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08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1453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903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627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994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5406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024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049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347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102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1614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6822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329B9-1AB8-47DA-BBAB-2BF67A0B2CC0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C0D51-EF77-4C01-AE50-47E046EED5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288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39308861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1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slouží jako doplněk učiva v rámci tématu Matematika a její aplikace.</a:t>
            </a:r>
          </a:p>
          <a:p>
            <a:r>
              <a:rPr lang="cs-CZ" dirty="0" smtClean="0"/>
              <a:t>Materiál slouží k procvičení učiva </a:t>
            </a:r>
            <a:r>
              <a:rPr lang="cs-CZ" b="1" u="sng" dirty="0" smtClean="0"/>
              <a:t>Souhrnné opakování - 3.</a:t>
            </a:r>
            <a:endParaRPr lang="cs-CZ" b="1" u="sng" dirty="0"/>
          </a:p>
          <a:p>
            <a:r>
              <a:rPr lang="cs-CZ" dirty="0" smtClean="0"/>
              <a:t>Vytvořeno jako DUM do předmětu matematika pro pátý ročník základní školy.</a:t>
            </a:r>
          </a:p>
          <a:p>
            <a:r>
              <a:rPr lang="cs-CZ" dirty="0" smtClean="0"/>
              <a:t>Materiál doporučuji prezentovat pomocí dataprojektoru.</a:t>
            </a:r>
          </a:p>
          <a:p>
            <a:r>
              <a:rPr lang="cs-CZ" dirty="0" smtClean="0"/>
              <a:t>Materiál byl vytvořen a pilotován v prvním pololetí školního roku 2012/2013.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606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Zapiš výsledky do tabulky.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9270796"/>
              </p:ext>
            </p:extLst>
          </p:nvPr>
        </p:nvGraphicFramePr>
        <p:xfrm>
          <a:off x="457200" y="2123440"/>
          <a:ext cx="8229600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činitel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980</a:t>
                      </a:r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8 700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23 000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56 000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550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10</a:t>
                      </a:r>
                      <a:r>
                        <a:rPr lang="cs-CZ" b="1" baseline="0" dirty="0" smtClean="0"/>
                        <a:t>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34 000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činitel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20</a:t>
                      </a:r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  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   </a:t>
                      </a:r>
                      <a:r>
                        <a:rPr lang="cs-CZ" b="1" baseline="0" dirty="0" smtClean="0"/>
                        <a:t>  8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  11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20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1 000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10 000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součin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497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Zapiš výsledky do tabulky.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4323063"/>
              </p:ext>
            </p:extLst>
          </p:nvPr>
        </p:nvGraphicFramePr>
        <p:xfrm>
          <a:off x="611560" y="2276872"/>
          <a:ext cx="8219256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/>
                <a:gridCol w="627464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sčítanec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99</a:t>
                      </a:r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90 780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5 908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23 000 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87 812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12 890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34 111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90 238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786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sčítanec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78</a:t>
                      </a:r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70</a:t>
                      </a:r>
                      <a:r>
                        <a:rPr lang="cs-CZ" b="1" baseline="0" dirty="0" smtClean="0"/>
                        <a:t> 234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</a:t>
                      </a:r>
                      <a:r>
                        <a:rPr lang="cs-CZ" b="1" baseline="0" dirty="0" smtClean="0"/>
                        <a:t> 809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9 999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34 987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9 434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34 222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89 712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912</a:t>
                      </a:r>
                      <a:endParaRPr lang="cs-CZ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součet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69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Zapiš výsledky do tabulky.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2247965"/>
              </p:ext>
            </p:extLst>
          </p:nvPr>
        </p:nvGraphicFramePr>
        <p:xfrm>
          <a:off x="395536" y="2276872"/>
          <a:ext cx="8291261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2125"/>
                <a:gridCol w="506128"/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menšenec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98 </a:t>
                      </a:r>
                    </a:p>
                    <a:p>
                      <a:pPr algn="ctr"/>
                      <a:r>
                        <a:rPr lang="cs-CZ" b="1" dirty="0" smtClean="0"/>
                        <a:t> 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3 897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34 879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65 980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23 821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78</a:t>
                      </a:r>
                      <a:r>
                        <a:rPr lang="cs-CZ" b="1" baseline="0" dirty="0" smtClean="0"/>
                        <a:t> 0</a:t>
                      </a:r>
                      <a:r>
                        <a:rPr lang="cs-CZ" b="1" dirty="0" smtClean="0"/>
                        <a:t>65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25 009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4 827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9 999</a:t>
                      </a:r>
                      <a:endParaRPr lang="cs-CZ" b="1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menšitel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56</a:t>
                      </a:r>
                    </a:p>
                    <a:p>
                      <a:pPr algn="ctr"/>
                      <a:endParaRPr lang="cs-CZ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1 769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12 872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45 778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</a:t>
                      </a:r>
                      <a:r>
                        <a:rPr lang="cs-CZ" b="1" baseline="0" dirty="0" smtClean="0"/>
                        <a:t> 9 651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19 045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23</a:t>
                      </a:r>
                      <a:r>
                        <a:rPr lang="cs-CZ" b="1" baseline="0" dirty="0" smtClean="0"/>
                        <a:t> 012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3 902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8 888</a:t>
                      </a:r>
                      <a:endParaRPr lang="cs-CZ" b="1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rozdíl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636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Zapiš výsledky do tabulky.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6802218"/>
              </p:ext>
            </p:extLst>
          </p:nvPr>
        </p:nvGraphicFramePr>
        <p:xfrm>
          <a:off x="467544" y="2348880"/>
          <a:ext cx="8219259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5258"/>
                <a:gridCol w="698593"/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dělenec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190</a:t>
                      </a:r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 </a:t>
                      </a:r>
                      <a:r>
                        <a:rPr lang="cs-CZ" b="1" baseline="0" dirty="0" smtClean="0"/>
                        <a:t> 896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3 248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6 300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376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81 000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5 600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25 000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642</a:t>
                      </a:r>
                      <a:endParaRPr lang="cs-CZ" b="1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dělitel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</a:t>
                      </a:r>
                      <a:r>
                        <a:rPr lang="cs-CZ" b="1" baseline="0" dirty="0" smtClean="0"/>
                        <a:t> 2</a:t>
                      </a:r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   8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  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70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  90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70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     5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    2</a:t>
                      </a:r>
                      <a:endParaRPr lang="cs-CZ" b="1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podíl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/>
                    </a:p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934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430 : 50 =                 </a:t>
            </a:r>
            <a:r>
              <a:rPr lang="cs-CZ" dirty="0" err="1" smtClean="0"/>
              <a:t>zb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670 : 70 =                 </a:t>
            </a:r>
            <a:r>
              <a:rPr lang="cs-CZ" dirty="0" err="1" smtClean="0"/>
              <a:t>zb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2 800 : 500 =            </a:t>
            </a:r>
            <a:r>
              <a:rPr lang="cs-CZ" dirty="0" err="1" smtClean="0"/>
              <a:t>zb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3 700 : 600 =            </a:t>
            </a:r>
            <a:r>
              <a:rPr lang="cs-CZ" dirty="0" err="1" smtClean="0"/>
              <a:t>zb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4 700 : 80 =              </a:t>
            </a:r>
            <a:r>
              <a:rPr lang="cs-CZ" dirty="0" err="1" smtClean="0"/>
              <a:t>zb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46 000 : 50 =            </a:t>
            </a:r>
            <a:r>
              <a:rPr lang="cs-CZ" dirty="0" err="1" smtClean="0"/>
              <a:t>zb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540 : 7 =                    </a:t>
            </a:r>
            <a:r>
              <a:rPr lang="cs-CZ" dirty="0" err="1" smtClean="0"/>
              <a:t>zb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981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Vypočítej součet čtyřnásobku čísla       3 117 a desetinásobku čísla 123.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Řešení: 13 698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027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Vypočítej součet </a:t>
            </a:r>
            <a:r>
              <a:rPr lang="cs-CZ" dirty="0" smtClean="0"/>
              <a:t>pětinásobku </a:t>
            </a:r>
            <a:r>
              <a:rPr lang="cs-CZ" dirty="0"/>
              <a:t>čísla       3 117 a </a:t>
            </a:r>
            <a:r>
              <a:rPr lang="cs-CZ" dirty="0" smtClean="0"/>
              <a:t>čtyřnásobku </a:t>
            </a:r>
            <a:r>
              <a:rPr lang="cs-CZ" dirty="0"/>
              <a:t>čísla 123.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Řešení: 16 077</a:t>
            </a:r>
          </a:p>
        </p:txBody>
      </p:sp>
    </p:spTree>
    <p:extLst>
      <p:ext uri="{BB962C8B-B14F-4D97-AF65-F5344CB8AC3E}">
        <p14:creationId xmlns:p14="http://schemas.microsoft.com/office/powerpoint/2010/main" val="41181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360</Words>
  <Application>Microsoft Office PowerPoint</Application>
  <PresentationFormat>Předvádění na obrazovce (4:3)</PresentationFormat>
  <Paragraphs>126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Zapiš výsledky do tabulky.</vt:lpstr>
      <vt:lpstr>Zapiš výsledky do tabulky.</vt:lpstr>
      <vt:lpstr>Zapiš výsledky do tabulky.</vt:lpstr>
      <vt:lpstr>Zapiš výsledky do tabulky.</vt:lpstr>
      <vt:lpstr>Vypočítej.</vt:lpstr>
      <vt:lpstr>Vypočítej součet čtyřnásobku čísla       3 117 a desetinásobku čísla 123.</vt:lpstr>
      <vt:lpstr>Vypočítej součet pětinásobku čísla       3 117 a čtyřnásobku čísla 123.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Leona</dc:creator>
  <cp:lastModifiedBy>Leona</cp:lastModifiedBy>
  <cp:revision>4</cp:revision>
  <dcterms:created xsi:type="dcterms:W3CDTF">2012-09-14T18:00:58Z</dcterms:created>
  <dcterms:modified xsi:type="dcterms:W3CDTF">2012-09-15T09:49:15Z</dcterms:modified>
</cp:coreProperties>
</file>