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E8FD55-F24D-4D40-9CE3-C8A29E5CB96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6E825-0FAE-4308-A542-34BEB6D2A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430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6E825-0FAE-4308-A542-34BEB6D2AF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611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400506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63688" y="908720"/>
            <a:ext cx="557479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Název školy: ZŠ Varnsdorf, Edisonova 2821, okres Děčín, příspěvková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organizace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Využití ICT, výtvarná výchova, Akční malba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Autor</a:t>
            </a:r>
            <a:r>
              <a:rPr lang="cs-CZ" dirty="0">
                <a:latin typeface="Arial" pitchFamily="34" charset="0"/>
                <a:cs typeface="Arial" pitchFamily="34" charset="0"/>
              </a:rPr>
              <a:t>: 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Olga Pasovská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VY_32_INOVACE_15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IX.SADA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Anotace: </a:t>
            </a:r>
            <a:r>
              <a:rPr lang="cs-CZ" dirty="0">
                <a:latin typeface="Arial" pitchFamily="34" charset="0"/>
                <a:cs typeface="Arial" pitchFamily="34" charset="0"/>
              </a:rPr>
              <a:t>Prezentace je určena pro žáky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stupně, </a:t>
            </a:r>
            <a:r>
              <a:rPr lang="cs-CZ" dirty="0">
                <a:latin typeface="Arial" pitchFamily="34" charset="0"/>
                <a:cs typeface="Arial" pitchFamily="34" charset="0"/>
              </a:rPr>
              <a:t>slouží k výkladu učiva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Akční malba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Období: září-prosinec 2011</a:t>
            </a:r>
          </a:p>
          <a:p>
            <a:r>
              <a:rPr lang="cs-CZ" dirty="0"/>
              <a:t> </a:t>
            </a:r>
          </a:p>
        </p:txBody>
      </p:sp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301208"/>
            <a:ext cx="5718810" cy="12439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7328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AKČNÍ </a:t>
            </a:r>
            <a:r>
              <a:rPr lang="cs-CZ" sz="2400" dirty="0" smtClean="0"/>
              <a:t>(GESTICKÁ) </a:t>
            </a:r>
            <a:r>
              <a:rPr lang="cs-CZ" dirty="0" smtClean="0"/>
              <a:t>MALBA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37160" indent="0">
              <a:buNone/>
            </a:pPr>
            <a:endParaRPr lang="cs-CZ" sz="1800" b="1" dirty="0" smtClean="0"/>
          </a:p>
          <a:p>
            <a:pPr marL="137160" indent="0">
              <a:buNone/>
            </a:pPr>
            <a:r>
              <a:rPr lang="cs-CZ" sz="1800" b="1" dirty="0" smtClean="0"/>
              <a:t>! Na internetovém vyhledavači Google zadej heslo „obrázky“ s klíčovými slovy „akční malba“ a seznam se s akční tvorbou.</a:t>
            </a:r>
          </a:p>
          <a:p>
            <a:r>
              <a:rPr lang="cs-CZ" dirty="0" smtClean="0"/>
              <a:t>vznik v druhé polovině 40. let 20. století v USA</a:t>
            </a:r>
          </a:p>
          <a:p>
            <a:r>
              <a:rPr lang="cs-CZ" dirty="0"/>
              <a:t>m</a:t>
            </a:r>
            <a:r>
              <a:rPr lang="cs-CZ" dirty="0" smtClean="0"/>
              <a:t>alba především  na velkých plátnech </a:t>
            </a:r>
          </a:p>
          <a:p>
            <a:r>
              <a:rPr lang="cs-CZ" dirty="0"/>
              <a:t>b</a:t>
            </a:r>
            <a:r>
              <a:rPr lang="cs-CZ" dirty="0" smtClean="0"/>
              <a:t>arvy nanášeny přímo z tuhy nebo plechovky </a:t>
            </a:r>
            <a:r>
              <a:rPr lang="cs-CZ" sz="2100" dirty="0" smtClean="0"/>
              <a:t>(metoda </a:t>
            </a:r>
            <a:r>
              <a:rPr lang="cs-CZ" sz="2100" dirty="0" err="1" smtClean="0"/>
              <a:t>dripping</a:t>
            </a:r>
            <a:r>
              <a:rPr lang="cs-CZ" sz="2100" dirty="0" smtClean="0"/>
              <a:t>)</a:t>
            </a:r>
          </a:p>
          <a:p>
            <a:r>
              <a:rPr lang="cs-CZ" dirty="0"/>
              <a:t>d</a:t>
            </a:r>
            <a:r>
              <a:rPr lang="cs-CZ" dirty="0" smtClean="0"/>
              <a:t>nes další technika – cákání barvy štětcem </a:t>
            </a:r>
            <a:r>
              <a:rPr lang="cs-CZ" sz="2100" dirty="0" smtClean="0"/>
              <a:t>(metoda </a:t>
            </a:r>
            <a:r>
              <a:rPr lang="cs-CZ" sz="2100" dirty="0" err="1" smtClean="0"/>
              <a:t>slash</a:t>
            </a:r>
            <a:r>
              <a:rPr lang="cs-CZ" sz="2100" dirty="0" smtClean="0"/>
              <a:t> </a:t>
            </a:r>
            <a:r>
              <a:rPr lang="cs-CZ" sz="2100" dirty="0" err="1" smtClean="0"/>
              <a:t>painting</a:t>
            </a:r>
            <a:r>
              <a:rPr lang="cs-CZ" sz="2100" dirty="0" smtClean="0"/>
              <a:t>)</a:t>
            </a:r>
          </a:p>
          <a:p>
            <a:r>
              <a:rPr lang="cs-CZ" dirty="0"/>
              <a:t>h</a:t>
            </a:r>
            <a:r>
              <a:rPr lang="cs-CZ" dirty="0" smtClean="0"/>
              <a:t>lavní představitel </a:t>
            </a:r>
            <a:r>
              <a:rPr lang="cs-CZ" sz="3500" b="1" dirty="0" smtClean="0"/>
              <a:t>Jackson </a:t>
            </a:r>
            <a:r>
              <a:rPr lang="cs-CZ" sz="3500" b="1" dirty="0" err="1" smtClean="0"/>
              <a:t>Pollock</a:t>
            </a:r>
            <a:endParaRPr lang="cs-CZ" sz="3500" b="1" dirty="0" smtClean="0"/>
          </a:p>
          <a:p>
            <a:pPr marL="13716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sz="2400" dirty="0" smtClean="0"/>
              <a:t>impulzivně vymačkával barvy přímo z tuby nebo je lil na plátno dírou v plechovce </a:t>
            </a:r>
          </a:p>
          <a:p>
            <a:pPr marL="13716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dotvářel neohraničené struktury nožem nebo špachtlí</a:t>
            </a:r>
          </a:p>
          <a:p>
            <a:pPr marL="13716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také používal drcené sklo a písek</a:t>
            </a:r>
          </a:p>
          <a:p>
            <a:pPr marL="13716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hlavní dílo „Kompozice č.13“</a:t>
            </a:r>
          </a:p>
          <a:p>
            <a:pPr marL="13716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145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29200"/>
            <a:ext cx="5718810" cy="124396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22693" y="752846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55776" y="1134036"/>
            <a:ext cx="4572000" cy="10618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/>
              <a:t>http://www.google.cz/search?q=obr%C3%A1zky+ak%C4%8Dn%C3%AD+malba&amp;hl=cs&amp;prmd=imvns&amp;tbm=isch&amp;tbo=u&amp;source=univ&amp;sa=X&amp;ei=ddzgTvKBJqzN4QS18JnVBg&amp;sqi=2&amp;ved=0CCgQsAQ&amp;biw=1366&amp;bih=627#hl=cs&amp;tbm=isch&amp;sa=1&amp;q=obr%C3%A1zky+ak%C4%8Dn%C3%AD+malba&amp;oq=obr%C3%A1zky+ak%C4%8Dn%C3%AD+malba&amp;aq=f&amp;aqi=&amp;aql=&amp;gs_sm=s&amp;gs_upl=4985l10480l0l12419l13l13l0l0l0l0l192l1427l6.7l13l0&amp;bav=on.2,or.r_gc.r_pw.,cf.osb&amp;fp=6bd30ee1961ca654&amp;biw=1366&amp;bih=627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55776" y="2206659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http://www.gnb.cz/skolni%20akce/Akcni%20malba/index.htm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21484" y="3933056"/>
            <a:ext cx="1973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  11.11.2011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55776" y="2791961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/>
              <a:t>http://cs.wikipedia.org/wiki/V%C3%BDtvarn%C3%A9_um%C4%9Bn%C3%AD_2._poloviny_20._stolet%C3%AD</a:t>
            </a:r>
          </a:p>
        </p:txBody>
      </p:sp>
    </p:spTree>
    <p:extLst>
      <p:ext uri="{BB962C8B-B14F-4D97-AF65-F5344CB8AC3E}">
        <p14:creationId xmlns:p14="http://schemas.microsoft.com/office/powerpoint/2010/main" val="17280098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102</TotalTime>
  <Words>98</Words>
  <Application>Microsoft Office PowerPoint</Application>
  <PresentationFormat>Předvádění na obrazovce (4:3)</PresentationFormat>
  <Paragraphs>27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Vrchol</vt:lpstr>
      <vt:lpstr>Prezentace aplikace PowerPoint</vt:lpstr>
      <vt:lpstr>AKČNÍ (GESTICKÁ) MALBA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Jazyk Autor: Mgr. Olga Pasovská Název materiálu: VY_32_INOVACE_01/IV. SADA</dc:title>
  <dc:creator>Ucitele4</dc:creator>
  <cp:lastModifiedBy>jindra loukova</cp:lastModifiedBy>
  <cp:revision>28</cp:revision>
  <dcterms:created xsi:type="dcterms:W3CDTF">2011-11-04T09:30:49Z</dcterms:created>
  <dcterms:modified xsi:type="dcterms:W3CDTF">2011-12-21T11:57:31Z</dcterms:modified>
</cp:coreProperties>
</file>