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VY_32_INOVACE_11_18_ Souhrnná cvičení -  1. </a:t>
          </a:r>
          <a:r>
            <a:rPr lang="cs-CZ" sz="1200" baseline="0" smtClean="0"/>
            <a:t>pololetí -1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8824B36C-B59F-4BD7-883D-4587C974887D}" type="presOf" srcId="{ABD4D77B-BA54-4DFB-A762-4C734220F9AA}" destId="{AAB7E4A6-9D01-402C-9D7A-6D30767F0B58}" srcOrd="0" destOrd="0" presId="urn:microsoft.com/office/officeart/2005/8/layout/target3"/>
    <dgm:cxn modelId="{B2E7CD3E-984A-48D8-8F7F-247D7F273E89}" type="presOf" srcId="{D9242A4C-F33A-42E2-BFA4-EC80805DCD32}" destId="{5A434D34-FA65-40B0-A4CE-3A1E2B14A215}" srcOrd="1" destOrd="0" presId="urn:microsoft.com/office/officeart/2005/8/layout/target3"/>
    <dgm:cxn modelId="{3E6B7BAB-900E-4277-B86E-BC7F838A6E7B}" type="presOf" srcId="{FFA013E9-5C5D-404D-8688-08171EA7A387}" destId="{359A210A-E8C9-4FD6-9BC7-434F4455A6B5}" srcOrd="1" destOrd="0" presId="urn:microsoft.com/office/officeart/2005/8/layout/target3"/>
    <dgm:cxn modelId="{4AAC215D-C909-47A8-BA50-40AEB556342A}" type="presOf" srcId="{ABD4D77B-BA54-4DFB-A762-4C734220F9AA}" destId="{A6703DA5-6D74-4C8B-9C82-31DC93531BC2}" srcOrd="1" destOrd="0" presId="urn:microsoft.com/office/officeart/2005/8/layout/target3"/>
    <dgm:cxn modelId="{C3C9EEF9-3498-443B-A248-8F870FAB0A3C}" type="presOf" srcId="{A4836DAF-3E6B-4198-A089-B3C0D0384F2B}" destId="{4F0AD45D-7E6A-4C4A-90DF-90E27C4B175D}" srcOrd="0" destOrd="0" presId="urn:microsoft.com/office/officeart/2005/8/layout/target3"/>
    <dgm:cxn modelId="{0ABAF71E-46FA-4430-895A-C6113D515FC5}" type="presOf" srcId="{D9242A4C-F33A-42E2-BFA4-EC80805DCD32}" destId="{7DDB6D97-C311-42E1-B77C-B194BAE75773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CA16265B-90E4-47B3-B8C4-7A2A5BC90258}" type="presOf" srcId="{FFA013E9-5C5D-404D-8688-08171EA7A387}" destId="{E1DA18CB-4B0A-4D0C-9459-15C4B327891F}" srcOrd="0" destOrd="0" presId="urn:microsoft.com/office/officeart/2005/8/layout/target3"/>
    <dgm:cxn modelId="{3F38FA30-91BF-4F88-B53F-E4D97356608A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94D01391-AB1E-49CE-8344-040C45F693F4}" type="presOf" srcId="{1D895EAB-76A7-41C6-9C6C-7D303AD4C23C}" destId="{347D85BD-7382-4413-9298-D06CC996458A}" srcOrd="0" destOrd="0" presId="urn:microsoft.com/office/officeart/2005/8/layout/target3"/>
    <dgm:cxn modelId="{A4CE7C5A-F800-42DE-B4AC-D7E25E3A8094}" type="presOf" srcId="{A4836DAF-3E6B-4198-A089-B3C0D0384F2B}" destId="{36B74B1E-3C18-4C06-BA03-CB2EB266F8FF}" srcOrd="1" destOrd="0" presId="urn:microsoft.com/office/officeart/2005/8/layout/target3"/>
    <dgm:cxn modelId="{10194DCA-A367-43E1-9097-3A4383258D26}" type="presOf" srcId="{1D895EAB-76A7-41C6-9C6C-7D303AD4C23C}" destId="{94413E88-B296-45A5-9057-6B5765B63A8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78289302-D50F-4AC0-8469-9540D5673A6C}" type="presParOf" srcId="{2D933DCE-BBEA-46A5-98BC-CA41A7DBB761}" destId="{D3A73299-62A4-4767-8E25-C16133A0B902}" srcOrd="0" destOrd="0" presId="urn:microsoft.com/office/officeart/2005/8/layout/target3"/>
    <dgm:cxn modelId="{F0A66F2B-CF0F-4461-9EAD-EF5D114D5D22}" type="presParOf" srcId="{2D933DCE-BBEA-46A5-98BC-CA41A7DBB761}" destId="{EE30B2AF-DDC9-42DB-9092-5595C6257A57}" srcOrd="1" destOrd="0" presId="urn:microsoft.com/office/officeart/2005/8/layout/target3"/>
    <dgm:cxn modelId="{17107A8F-4AB9-4245-9387-D743F5BD7954}" type="presParOf" srcId="{2D933DCE-BBEA-46A5-98BC-CA41A7DBB761}" destId="{E1DA18CB-4B0A-4D0C-9459-15C4B327891F}" srcOrd="2" destOrd="0" presId="urn:microsoft.com/office/officeart/2005/8/layout/target3"/>
    <dgm:cxn modelId="{BDE473DF-C33A-4F59-AA35-1F1BA5DC44A5}" type="presParOf" srcId="{2D933DCE-BBEA-46A5-98BC-CA41A7DBB761}" destId="{29996EEB-8589-4AED-9C98-E2204A026234}" srcOrd="3" destOrd="0" presId="urn:microsoft.com/office/officeart/2005/8/layout/target3"/>
    <dgm:cxn modelId="{26C67473-44A7-445D-B7FA-FF5E1FC54B43}" type="presParOf" srcId="{2D933DCE-BBEA-46A5-98BC-CA41A7DBB761}" destId="{056AE7B2-579D-40D1-A57C-4E33BFED76BE}" srcOrd="4" destOrd="0" presId="urn:microsoft.com/office/officeart/2005/8/layout/target3"/>
    <dgm:cxn modelId="{2225F5E1-C2FC-48C9-AC48-E71E793480AC}" type="presParOf" srcId="{2D933DCE-BBEA-46A5-98BC-CA41A7DBB761}" destId="{4F0AD45D-7E6A-4C4A-90DF-90E27C4B175D}" srcOrd="5" destOrd="0" presId="urn:microsoft.com/office/officeart/2005/8/layout/target3"/>
    <dgm:cxn modelId="{19545C1D-94C2-4023-978E-3FBFDEC99FF0}" type="presParOf" srcId="{2D933DCE-BBEA-46A5-98BC-CA41A7DBB761}" destId="{1804A346-BBD3-438B-AE0F-7BEBB1E2AF96}" srcOrd="6" destOrd="0" presId="urn:microsoft.com/office/officeart/2005/8/layout/target3"/>
    <dgm:cxn modelId="{F9F8BDA7-579D-40B1-BAE9-3352B3D54C3C}" type="presParOf" srcId="{2D933DCE-BBEA-46A5-98BC-CA41A7DBB761}" destId="{60CB9877-708D-4C64-AA73-CFD3F3076BC2}" srcOrd="7" destOrd="0" presId="urn:microsoft.com/office/officeart/2005/8/layout/target3"/>
    <dgm:cxn modelId="{A7D66705-1B0F-405A-9416-F5396467D76D}" type="presParOf" srcId="{2D933DCE-BBEA-46A5-98BC-CA41A7DBB761}" destId="{347D85BD-7382-4413-9298-D06CC996458A}" srcOrd="8" destOrd="0" presId="urn:microsoft.com/office/officeart/2005/8/layout/target3"/>
    <dgm:cxn modelId="{05A68E01-F0DB-4FA3-A8FE-C3E913BDCC98}" type="presParOf" srcId="{2D933DCE-BBEA-46A5-98BC-CA41A7DBB761}" destId="{C4DD5B9C-4D9E-449D-A063-107A759DF3D1}" srcOrd="9" destOrd="0" presId="urn:microsoft.com/office/officeart/2005/8/layout/target3"/>
    <dgm:cxn modelId="{F577EBEE-33A4-469D-BC92-E52798443A36}" type="presParOf" srcId="{2D933DCE-BBEA-46A5-98BC-CA41A7DBB761}" destId="{CD515E15-5457-47F2-8109-A2A59D66C930}" srcOrd="10" destOrd="0" presId="urn:microsoft.com/office/officeart/2005/8/layout/target3"/>
    <dgm:cxn modelId="{71F6797B-E805-4848-B11A-5E5B4E085FE4}" type="presParOf" srcId="{2D933DCE-BBEA-46A5-98BC-CA41A7DBB761}" destId="{7DDB6D97-C311-42E1-B77C-B194BAE75773}" srcOrd="11" destOrd="0" presId="urn:microsoft.com/office/officeart/2005/8/layout/target3"/>
    <dgm:cxn modelId="{85CE7C53-32FD-4A6D-B9C1-6097799B3DA3}" type="presParOf" srcId="{2D933DCE-BBEA-46A5-98BC-CA41A7DBB761}" destId="{DE2B4424-17B1-4404-A13F-04051C43B79D}" srcOrd="12" destOrd="0" presId="urn:microsoft.com/office/officeart/2005/8/layout/target3"/>
    <dgm:cxn modelId="{1722EEB8-5172-4307-8324-145F03E2A4E6}" type="presParOf" srcId="{2D933DCE-BBEA-46A5-98BC-CA41A7DBB761}" destId="{555607BD-8A1D-4EBB-825A-8C74A1FB0FFC}" srcOrd="13" destOrd="0" presId="urn:microsoft.com/office/officeart/2005/8/layout/target3"/>
    <dgm:cxn modelId="{A8598494-BC73-4EEB-9B67-447B1A55A44D}" type="presParOf" srcId="{2D933DCE-BBEA-46A5-98BC-CA41A7DBB761}" destId="{AAB7E4A6-9D01-402C-9D7A-6D30767F0B58}" srcOrd="14" destOrd="0" presId="urn:microsoft.com/office/officeart/2005/8/layout/target3"/>
    <dgm:cxn modelId="{97EB38BC-A179-4EC8-8E90-C19CC72494F3}" type="presParOf" srcId="{2D933DCE-BBEA-46A5-98BC-CA41A7DBB761}" destId="{359A210A-E8C9-4FD6-9BC7-434F4455A6B5}" srcOrd="15" destOrd="0" presId="urn:microsoft.com/office/officeart/2005/8/layout/target3"/>
    <dgm:cxn modelId="{1C701C50-594D-434F-9629-71A0BDCA7616}" type="presParOf" srcId="{2D933DCE-BBEA-46A5-98BC-CA41A7DBB761}" destId="{36B74B1E-3C18-4C06-BA03-CB2EB266F8FF}" srcOrd="16" destOrd="0" presId="urn:microsoft.com/office/officeart/2005/8/layout/target3"/>
    <dgm:cxn modelId="{9BF0AB16-7880-48D0-8869-5405074DDE6A}" type="presParOf" srcId="{2D933DCE-BBEA-46A5-98BC-CA41A7DBB761}" destId="{94413E88-B296-45A5-9057-6B5765B63A8F}" srcOrd="17" destOrd="0" presId="urn:microsoft.com/office/officeart/2005/8/layout/target3"/>
    <dgm:cxn modelId="{33D447A0-1EF4-4B26-89D9-656527EDA1EE}" type="presParOf" srcId="{2D933DCE-BBEA-46A5-98BC-CA41A7DBB761}" destId="{5A434D34-FA65-40B0-A4CE-3A1E2B14A215}" srcOrd="18" destOrd="0" presId="urn:microsoft.com/office/officeart/2005/8/layout/target3"/>
    <dgm:cxn modelId="{7E0D1184-7575-4FDB-9BC4-13B6AA9EFAE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VY_32_INOVACE_11_18_ Souhrnná cvičení -  1. </a:t>
          </a:r>
          <a:r>
            <a:rPr lang="cs-CZ" sz="1200" kern="1200" baseline="0" smtClean="0"/>
            <a:t>pololetí -1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4E77AF-0B65-4FD7-9DB4-249850B2473F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5938ED-5F7A-40D1-AD4A-C1EF93F03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7177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9B63-4141-4B7E-A1F7-8A71BB30B80F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B3881-3CD5-4268-8023-E41814594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897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9B63-4141-4B7E-A1F7-8A71BB30B80F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B3881-3CD5-4268-8023-E41814594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4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9B63-4141-4B7E-A1F7-8A71BB30B80F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B3881-3CD5-4268-8023-E41814594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155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9B63-4141-4B7E-A1F7-8A71BB30B80F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B3881-3CD5-4268-8023-E41814594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277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9B63-4141-4B7E-A1F7-8A71BB30B80F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B3881-3CD5-4268-8023-E41814594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7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9B63-4141-4B7E-A1F7-8A71BB30B80F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B3881-3CD5-4268-8023-E41814594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510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9B63-4141-4B7E-A1F7-8A71BB30B80F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B3881-3CD5-4268-8023-E41814594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830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9B63-4141-4B7E-A1F7-8A71BB30B80F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B3881-3CD5-4268-8023-E41814594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559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9B63-4141-4B7E-A1F7-8A71BB30B80F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B3881-3CD5-4268-8023-E41814594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259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9B63-4141-4B7E-A1F7-8A71BB30B80F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B3881-3CD5-4268-8023-E41814594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123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9B63-4141-4B7E-A1F7-8A71BB30B80F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B3881-3CD5-4268-8023-E41814594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205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09B63-4141-4B7E-A1F7-8A71BB30B80F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2B3881-3CD5-4268-8023-E418145948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181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9135263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516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Souhrnné opakování.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6233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Uspořádej čísla v rámečku od nejmenšího k největšímu.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8117603"/>
              </p:ext>
            </p:extLst>
          </p:nvPr>
        </p:nvGraphicFramePr>
        <p:xfrm>
          <a:off x="755576" y="2245360"/>
          <a:ext cx="793122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931224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r>
                        <a:rPr lang="cs-CZ" baseline="0" dirty="0" smtClean="0"/>
                        <a:t> 234 765    1 432 765    1 234 756    1 234 865    1 234 778    1 234 769    1 235 674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033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řady.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56 780, 56 880, 56 980,……………………………………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2 345 000, 2 345 010, 2 345 020,……………………..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34 000, 36 000, 38 000,…………………………………….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890, 880, 870,…………………………………………………..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0923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Sečti </a:t>
            </a:r>
            <a:r>
              <a:rPr lang="cs-CZ" smtClean="0"/>
              <a:t>a odečti </a:t>
            </a:r>
            <a:r>
              <a:rPr lang="cs-CZ" dirty="0" smtClean="0"/>
              <a:t>zpaměti.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6 000 000 + 560 000 =</a:t>
            </a:r>
          </a:p>
          <a:p>
            <a:pPr marL="0" indent="0">
              <a:buNone/>
            </a:pPr>
            <a:r>
              <a:rPr lang="cs-CZ" dirty="0" smtClean="0"/>
              <a:t>1 000 000 – 800 000 =</a:t>
            </a:r>
          </a:p>
          <a:p>
            <a:pPr marL="0" indent="0">
              <a:buNone/>
            </a:pPr>
            <a:r>
              <a:rPr lang="cs-CZ" dirty="0" smtClean="0"/>
              <a:t>35 000 + 48 000 000 =</a:t>
            </a:r>
          </a:p>
          <a:p>
            <a:pPr marL="0" indent="0">
              <a:buNone/>
            </a:pPr>
            <a:r>
              <a:rPr lang="cs-CZ" dirty="0" smtClean="0"/>
              <a:t>8 000 + 23 000 000 =</a:t>
            </a:r>
          </a:p>
          <a:p>
            <a:pPr marL="0" indent="0">
              <a:buNone/>
            </a:pPr>
            <a:r>
              <a:rPr lang="cs-CZ" dirty="0" smtClean="0"/>
              <a:t>91 000 000 – 8 000 000 =</a:t>
            </a:r>
          </a:p>
          <a:p>
            <a:pPr marL="0" indent="0">
              <a:buNone/>
            </a:pPr>
            <a:r>
              <a:rPr lang="cs-CZ" dirty="0" smtClean="0"/>
              <a:t>1 700 000 + 500 000=</a:t>
            </a:r>
          </a:p>
          <a:p>
            <a:pPr marL="0" indent="0">
              <a:buNone/>
            </a:pPr>
            <a:r>
              <a:rPr lang="cs-CZ" dirty="0" smtClean="0"/>
              <a:t>900 000 + 100 000=</a:t>
            </a:r>
          </a:p>
          <a:p>
            <a:pPr marL="0" indent="0">
              <a:buNone/>
            </a:pPr>
            <a:r>
              <a:rPr lang="cs-CZ" dirty="0" smtClean="0"/>
              <a:t>720 000 – 20 000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4447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ynásob a vyděl zpaměti.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180 . 2 =</a:t>
            </a:r>
          </a:p>
          <a:p>
            <a:pPr marL="0" indent="0">
              <a:buNone/>
            </a:pPr>
            <a:r>
              <a:rPr lang="cs-CZ" dirty="0" smtClean="0"/>
              <a:t>320 : 10 =</a:t>
            </a:r>
          </a:p>
          <a:p>
            <a:pPr marL="0" indent="0">
              <a:buNone/>
            </a:pPr>
            <a:r>
              <a:rPr lang="cs-CZ" dirty="0" smtClean="0"/>
              <a:t>3 000 . 6 =</a:t>
            </a:r>
          </a:p>
          <a:p>
            <a:pPr marL="0" indent="0">
              <a:buNone/>
            </a:pPr>
            <a:r>
              <a:rPr lang="cs-CZ" dirty="0" smtClean="0"/>
              <a:t>600 : 100 =</a:t>
            </a:r>
          </a:p>
          <a:p>
            <a:pPr marL="0" indent="0">
              <a:buNone/>
            </a:pPr>
            <a:r>
              <a:rPr lang="cs-CZ" dirty="0" smtClean="0"/>
              <a:t>1 100 . 7 =</a:t>
            </a:r>
          </a:p>
          <a:p>
            <a:pPr marL="0" indent="0">
              <a:buNone/>
            </a:pPr>
            <a:r>
              <a:rPr lang="cs-CZ" dirty="0" smtClean="0"/>
              <a:t>6 000 : 10 =</a:t>
            </a:r>
          </a:p>
          <a:p>
            <a:pPr marL="0" indent="0">
              <a:buNone/>
            </a:pPr>
            <a:r>
              <a:rPr lang="cs-CZ" dirty="0" smtClean="0"/>
              <a:t>2 100 . 3 =</a:t>
            </a:r>
          </a:p>
          <a:p>
            <a:pPr marL="0" indent="0">
              <a:buNone/>
            </a:pPr>
            <a:r>
              <a:rPr lang="cs-CZ" dirty="0" smtClean="0"/>
              <a:t>1 500 : 5 =</a:t>
            </a:r>
          </a:p>
          <a:p>
            <a:pPr marL="0" indent="0">
              <a:buNone/>
            </a:pPr>
            <a:r>
              <a:rPr lang="cs-CZ" dirty="0" smtClean="0"/>
              <a:t>500 . 5 =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205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( 80 + 88 ) . 9 =</a:t>
            </a:r>
          </a:p>
          <a:p>
            <a:pPr marL="0" indent="0">
              <a:buNone/>
            </a:pPr>
            <a:r>
              <a:rPr lang="cs-CZ" dirty="0" smtClean="0"/>
              <a:t>78 . 2 + 65 =</a:t>
            </a:r>
          </a:p>
          <a:p>
            <a:pPr marL="0" indent="0">
              <a:buNone/>
            </a:pPr>
            <a:r>
              <a:rPr lang="cs-CZ" dirty="0" smtClean="0"/>
              <a:t>( 700 + 500 ) . 5 =</a:t>
            </a:r>
          </a:p>
          <a:p>
            <a:pPr marL="0" indent="0">
              <a:buNone/>
            </a:pPr>
            <a:r>
              <a:rPr lang="cs-CZ" dirty="0" smtClean="0"/>
              <a:t>4 . 5 + 1 450 880 =</a:t>
            </a:r>
          </a:p>
          <a:p>
            <a:pPr marL="0" indent="0">
              <a:buNone/>
            </a:pPr>
            <a:r>
              <a:rPr lang="cs-CZ" dirty="0" smtClean="0"/>
              <a:t>( 123 000 + 67 000 ) . 9 =</a:t>
            </a:r>
          </a:p>
          <a:p>
            <a:pPr marL="0" indent="0">
              <a:buNone/>
            </a:pPr>
            <a:r>
              <a:rPr lang="cs-CZ" dirty="0" smtClean="0"/>
              <a:t>10 000 – 40 . 20 =</a:t>
            </a:r>
          </a:p>
          <a:p>
            <a:pPr marL="0" indent="0">
              <a:buNone/>
            </a:pPr>
            <a:r>
              <a:rPr lang="cs-CZ" dirty="0" smtClean="0"/>
              <a:t>520 000 – 3 . 300 =</a:t>
            </a:r>
          </a:p>
          <a:p>
            <a:pPr marL="0" indent="0">
              <a:buNone/>
            </a:pPr>
            <a:r>
              <a:rPr lang="cs-CZ" dirty="0" smtClean="0"/>
              <a:t>( 900 – 400 ) : 100 =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7877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6936" y="260648"/>
            <a:ext cx="8229600" cy="1143000"/>
          </a:xfrm>
        </p:spPr>
        <p:txBody>
          <a:bodyPr/>
          <a:lstStyle/>
          <a:p>
            <a:r>
              <a:rPr lang="cs-CZ" dirty="0" smtClean="0"/>
              <a:t>Doplň &lt;, &gt;, =.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0940066"/>
              </p:ext>
            </p:extLst>
          </p:nvPr>
        </p:nvGraphicFramePr>
        <p:xfrm>
          <a:off x="457200" y="1600200"/>
          <a:ext cx="8229600" cy="457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5 . 120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6 . 80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7 . 110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8 . 100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7. 3 000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</a:t>
                      </a:r>
                      <a:r>
                        <a:rPr lang="cs-CZ" b="1" baseline="0" dirty="0" smtClean="0"/>
                        <a:t> . 4 000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</a:t>
                      </a:r>
                      <a:r>
                        <a:rPr lang="cs-CZ" b="1" baseline="0" dirty="0" smtClean="0"/>
                        <a:t> . 100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2 . 400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2 . 1 000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1000</a:t>
                      </a:r>
                      <a:r>
                        <a:rPr lang="cs-CZ" b="1" baseline="0" dirty="0" smtClean="0"/>
                        <a:t> . 2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vál 4"/>
          <p:cNvSpPr/>
          <p:nvPr/>
        </p:nvSpPr>
        <p:spPr>
          <a:xfrm>
            <a:off x="4051568" y="1604824"/>
            <a:ext cx="914400" cy="91440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051568" y="2519224"/>
            <a:ext cx="914400" cy="91440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051568" y="3422968"/>
            <a:ext cx="914400" cy="91440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051568" y="4352960"/>
            <a:ext cx="914400" cy="91440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051568" y="5276056"/>
            <a:ext cx="914400" cy="91440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852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396</Words>
  <Application>Microsoft Office PowerPoint</Application>
  <PresentationFormat>Předvádění na obrazovce (4:3)</PresentationFormat>
  <Paragraphs>67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Uspořádej čísla v rámečku od nejmenšího k největšímu.</vt:lpstr>
      <vt:lpstr>Doplň řady.</vt:lpstr>
      <vt:lpstr>Sečti a odečti zpaměti.</vt:lpstr>
      <vt:lpstr>Vynásob a vyděl zpaměti. </vt:lpstr>
      <vt:lpstr>Vypočítej.</vt:lpstr>
      <vt:lpstr>Doplň &lt;, &gt;, =.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4</cp:revision>
  <dcterms:created xsi:type="dcterms:W3CDTF">2012-09-14T17:55:30Z</dcterms:created>
  <dcterms:modified xsi:type="dcterms:W3CDTF">2012-09-15T08:32:29Z</dcterms:modified>
</cp:coreProperties>
</file>