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9" r:id="rId3"/>
    <p:sldId id="260" r:id="rId4"/>
    <p:sldId id="261" r:id="rId5"/>
    <p:sldId id="263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VY_32_INOVACE_11_04_ </a:t>
          </a:r>
          <a:r>
            <a:rPr lang="cs-CZ" sz="1200" baseline="0" dirty="0" smtClean="0"/>
            <a:t>Sčítání a odčítání přirozených čísel do 1 000 000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354C45-73A8-4FDE-A4C8-C854ED3039A2}" type="presOf" srcId="{D9242A4C-F33A-42E2-BFA4-EC80805DCD32}" destId="{7DDB6D97-C311-42E1-B77C-B194BAE75773}" srcOrd="0" destOrd="0" presId="urn:microsoft.com/office/officeart/2005/8/layout/target3"/>
    <dgm:cxn modelId="{8EFDA443-A33B-48F6-A1CF-8F09FE73189C}" type="presOf" srcId="{A4836DAF-3E6B-4198-A089-B3C0D0384F2B}" destId="{36B74B1E-3C18-4C06-BA03-CB2EB266F8FF}" srcOrd="1" destOrd="0" presId="urn:microsoft.com/office/officeart/2005/8/layout/target3"/>
    <dgm:cxn modelId="{AA1A1693-725F-4EAC-AF60-CD18BA3FA115}" type="presOf" srcId="{ABD4D77B-BA54-4DFB-A762-4C734220F9AA}" destId="{A6703DA5-6D74-4C8B-9C82-31DC93531BC2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E1247B6C-3994-4210-9BF9-3EBCE0EE59F2}" type="presOf" srcId="{1D895EAB-76A7-41C6-9C6C-7D303AD4C23C}" destId="{347D85BD-7382-4413-9298-D06CC996458A}" srcOrd="0" destOrd="0" presId="urn:microsoft.com/office/officeart/2005/8/layout/target3"/>
    <dgm:cxn modelId="{5EE64A24-88E5-44C0-B0E0-DD62FC74E3D1}" type="presOf" srcId="{A4836DAF-3E6B-4198-A089-B3C0D0384F2B}" destId="{4F0AD45D-7E6A-4C4A-90DF-90E27C4B175D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71E95015-C35F-416C-AA2E-6667992615F0}" type="presOf" srcId="{FFA013E9-5C5D-404D-8688-08171EA7A387}" destId="{E1DA18CB-4B0A-4D0C-9459-15C4B327891F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68F82572-B018-4180-80C1-D04DD8653562}" type="presOf" srcId="{1D895EAB-76A7-41C6-9C6C-7D303AD4C23C}" destId="{94413E88-B296-45A5-9057-6B5765B63A8F}" srcOrd="1" destOrd="0" presId="urn:microsoft.com/office/officeart/2005/8/layout/target3"/>
    <dgm:cxn modelId="{B015B82D-F12F-4094-BA2A-41EADF5FD8B4}" type="presOf" srcId="{ABD4D77B-BA54-4DFB-A762-4C734220F9AA}" destId="{AAB7E4A6-9D01-402C-9D7A-6D30767F0B58}" srcOrd="0" destOrd="0" presId="urn:microsoft.com/office/officeart/2005/8/layout/target3"/>
    <dgm:cxn modelId="{8F93FCBE-98F6-442C-A170-5DF5C691BCD1}" type="presOf" srcId="{DAAD5A11-3EBC-47AE-AB1C-4F1B938732A7}" destId="{2D933DCE-BBEA-46A5-98BC-CA41A7DBB761}" srcOrd="0" destOrd="0" presId="urn:microsoft.com/office/officeart/2005/8/layout/target3"/>
    <dgm:cxn modelId="{C85BCB55-323B-44E8-BEFF-F54AD76AC055}" type="presOf" srcId="{D9242A4C-F33A-42E2-BFA4-EC80805DCD32}" destId="{5A434D34-FA65-40B0-A4CE-3A1E2B14A21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3FD871CB-D887-442D-A8FC-4FC16253C961}" type="presOf" srcId="{FFA013E9-5C5D-404D-8688-08171EA7A387}" destId="{359A210A-E8C9-4FD6-9BC7-434F4455A6B5}" srcOrd="1" destOrd="0" presId="urn:microsoft.com/office/officeart/2005/8/layout/target3"/>
    <dgm:cxn modelId="{847A1CEF-DE55-4F97-83BE-8ED8FD6FA06A}" type="presParOf" srcId="{2D933DCE-BBEA-46A5-98BC-CA41A7DBB761}" destId="{D3A73299-62A4-4767-8E25-C16133A0B902}" srcOrd="0" destOrd="0" presId="urn:microsoft.com/office/officeart/2005/8/layout/target3"/>
    <dgm:cxn modelId="{0FBD10A4-4434-4C6D-8133-B9FA383A6BF8}" type="presParOf" srcId="{2D933DCE-BBEA-46A5-98BC-CA41A7DBB761}" destId="{EE30B2AF-DDC9-42DB-9092-5595C6257A57}" srcOrd="1" destOrd="0" presId="urn:microsoft.com/office/officeart/2005/8/layout/target3"/>
    <dgm:cxn modelId="{E0EA66D5-9B73-4F0C-91DF-933131E8AE98}" type="presParOf" srcId="{2D933DCE-BBEA-46A5-98BC-CA41A7DBB761}" destId="{E1DA18CB-4B0A-4D0C-9459-15C4B327891F}" srcOrd="2" destOrd="0" presId="urn:microsoft.com/office/officeart/2005/8/layout/target3"/>
    <dgm:cxn modelId="{834FCA8F-F294-4275-A44E-EED46C8CB554}" type="presParOf" srcId="{2D933DCE-BBEA-46A5-98BC-CA41A7DBB761}" destId="{29996EEB-8589-4AED-9C98-E2204A026234}" srcOrd="3" destOrd="0" presId="urn:microsoft.com/office/officeart/2005/8/layout/target3"/>
    <dgm:cxn modelId="{A38AB946-5D66-49DF-B458-EB3409FE0D99}" type="presParOf" srcId="{2D933DCE-BBEA-46A5-98BC-CA41A7DBB761}" destId="{056AE7B2-579D-40D1-A57C-4E33BFED76BE}" srcOrd="4" destOrd="0" presId="urn:microsoft.com/office/officeart/2005/8/layout/target3"/>
    <dgm:cxn modelId="{7510A3B2-B972-4582-A834-FA587F11C554}" type="presParOf" srcId="{2D933DCE-BBEA-46A5-98BC-CA41A7DBB761}" destId="{4F0AD45D-7E6A-4C4A-90DF-90E27C4B175D}" srcOrd="5" destOrd="0" presId="urn:microsoft.com/office/officeart/2005/8/layout/target3"/>
    <dgm:cxn modelId="{C10E7F02-E0BD-4483-8A8C-4B57ADCFCDE8}" type="presParOf" srcId="{2D933DCE-BBEA-46A5-98BC-CA41A7DBB761}" destId="{1804A346-BBD3-438B-AE0F-7BEBB1E2AF96}" srcOrd="6" destOrd="0" presId="urn:microsoft.com/office/officeart/2005/8/layout/target3"/>
    <dgm:cxn modelId="{74C494BF-F702-4FAA-80D2-36D2951CF236}" type="presParOf" srcId="{2D933DCE-BBEA-46A5-98BC-CA41A7DBB761}" destId="{60CB9877-708D-4C64-AA73-CFD3F3076BC2}" srcOrd="7" destOrd="0" presId="urn:microsoft.com/office/officeart/2005/8/layout/target3"/>
    <dgm:cxn modelId="{9C54B020-CC72-4ED5-9863-B470FBAC6BD6}" type="presParOf" srcId="{2D933DCE-BBEA-46A5-98BC-CA41A7DBB761}" destId="{347D85BD-7382-4413-9298-D06CC996458A}" srcOrd="8" destOrd="0" presId="urn:microsoft.com/office/officeart/2005/8/layout/target3"/>
    <dgm:cxn modelId="{AC294B52-2A7F-4127-985A-333E9577CEDD}" type="presParOf" srcId="{2D933DCE-BBEA-46A5-98BC-CA41A7DBB761}" destId="{C4DD5B9C-4D9E-449D-A063-107A759DF3D1}" srcOrd="9" destOrd="0" presId="urn:microsoft.com/office/officeart/2005/8/layout/target3"/>
    <dgm:cxn modelId="{F8E53376-7E31-4403-AD8A-27B1A326BCEB}" type="presParOf" srcId="{2D933DCE-BBEA-46A5-98BC-CA41A7DBB761}" destId="{CD515E15-5457-47F2-8109-A2A59D66C930}" srcOrd="10" destOrd="0" presId="urn:microsoft.com/office/officeart/2005/8/layout/target3"/>
    <dgm:cxn modelId="{C5196768-DFA2-4127-8937-04ED8CCEF80F}" type="presParOf" srcId="{2D933DCE-BBEA-46A5-98BC-CA41A7DBB761}" destId="{7DDB6D97-C311-42E1-B77C-B194BAE75773}" srcOrd="11" destOrd="0" presId="urn:microsoft.com/office/officeart/2005/8/layout/target3"/>
    <dgm:cxn modelId="{E632BE8E-B364-43E7-9DFE-A78DD7C57D78}" type="presParOf" srcId="{2D933DCE-BBEA-46A5-98BC-CA41A7DBB761}" destId="{DE2B4424-17B1-4404-A13F-04051C43B79D}" srcOrd="12" destOrd="0" presId="urn:microsoft.com/office/officeart/2005/8/layout/target3"/>
    <dgm:cxn modelId="{A5296C90-00A9-43C2-B969-FD3AA34FEB76}" type="presParOf" srcId="{2D933DCE-BBEA-46A5-98BC-CA41A7DBB761}" destId="{555607BD-8A1D-4EBB-825A-8C74A1FB0FFC}" srcOrd="13" destOrd="0" presId="urn:microsoft.com/office/officeart/2005/8/layout/target3"/>
    <dgm:cxn modelId="{2B88A6A8-BC49-496F-8800-75AE14A36EAE}" type="presParOf" srcId="{2D933DCE-BBEA-46A5-98BC-CA41A7DBB761}" destId="{AAB7E4A6-9D01-402C-9D7A-6D30767F0B58}" srcOrd="14" destOrd="0" presId="urn:microsoft.com/office/officeart/2005/8/layout/target3"/>
    <dgm:cxn modelId="{04C10C36-C586-4892-B9B8-D3B9A6921CD8}" type="presParOf" srcId="{2D933DCE-BBEA-46A5-98BC-CA41A7DBB761}" destId="{359A210A-E8C9-4FD6-9BC7-434F4455A6B5}" srcOrd="15" destOrd="0" presId="urn:microsoft.com/office/officeart/2005/8/layout/target3"/>
    <dgm:cxn modelId="{239ADC30-5181-4112-AAAF-15F7ED58A34E}" type="presParOf" srcId="{2D933DCE-BBEA-46A5-98BC-CA41A7DBB761}" destId="{36B74B1E-3C18-4C06-BA03-CB2EB266F8FF}" srcOrd="16" destOrd="0" presId="urn:microsoft.com/office/officeart/2005/8/layout/target3"/>
    <dgm:cxn modelId="{FC029CC3-E1B7-48E3-926D-1EFDB665F798}" type="presParOf" srcId="{2D933DCE-BBEA-46A5-98BC-CA41A7DBB761}" destId="{94413E88-B296-45A5-9057-6B5765B63A8F}" srcOrd="17" destOrd="0" presId="urn:microsoft.com/office/officeart/2005/8/layout/target3"/>
    <dgm:cxn modelId="{BEAAC6EE-7CC4-45BA-9504-B3494BAC0C76}" type="presParOf" srcId="{2D933DCE-BBEA-46A5-98BC-CA41A7DBB761}" destId="{5A434D34-FA65-40B0-A4CE-3A1E2B14A215}" srcOrd="18" destOrd="0" presId="urn:microsoft.com/office/officeart/2005/8/layout/target3"/>
    <dgm:cxn modelId="{F5BDB738-CC9C-4FBF-BABF-26D004A82318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VY_32_INOVACE_11_04_ </a:t>
          </a:r>
          <a:r>
            <a:rPr lang="cs-CZ" sz="1200" kern="1200" baseline="0" dirty="0" smtClean="0"/>
            <a:t>Sčítání a odčítání přirozených čísel do 1 000 000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84DB24-BE7D-4A3A-81E0-CF986CC6CBB2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8ED82E-18B9-42E0-A6A1-7EAE9DD553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9037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5EA83-5FE5-4236-BA9B-BD78A8F9594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BB61A-D0E8-43C1-A87B-E965E23E4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5601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5EA83-5FE5-4236-BA9B-BD78A8F9594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BB61A-D0E8-43C1-A87B-E965E23E4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99320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5EA83-5FE5-4236-BA9B-BD78A8F9594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BB61A-D0E8-43C1-A87B-E965E23E4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8905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5EA83-5FE5-4236-BA9B-BD78A8F9594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BB61A-D0E8-43C1-A87B-E965E23E4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375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5EA83-5FE5-4236-BA9B-BD78A8F9594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BB61A-D0E8-43C1-A87B-E965E23E4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3288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5EA83-5FE5-4236-BA9B-BD78A8F9594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BB61A-D0E8-43C1-A87B-E965E23E4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6793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5EA83-5FE5-4236-BA9B-BD78A8F9594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BB61A-D0E8-43C1-A87B-E965E23E4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258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5EA83-5FE5-4236-BA9B-BD78A8F9594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BB61A-D0E8-43C1-A87B-E965E23E4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8305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5EA83-5FE5-4236-BA9B-BD78A8F9594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BB61A-D0E8-43C1-A87B-E965E23E4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993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5EA83-5FE5-4236-BA9B-BD78A8F9594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BB61A-D0E8-43C1-A87B-E965E23E4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708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5EA83-5FE5-4236-BA9B-BD78A8F9594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BB61A-D0E8-43C1-A87B-E965E23E4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46291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5EA83-5FE5-4236-BA9B-BD78A8F9594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3BB61A-D0E8-43C1-A87B-E965E23E4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832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72461488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2606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Sčítání a odčítání přirozených čísel do 1 000 000.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 prvním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71874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 zpaměti součty, které chybí v řádku tabulky.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1033356"/>
              </p:ext>
            </p:extLst>
          </p:nvPr>
        </p:nvGraphicFramePr>
        <p:xfrm>
          <a:off x="395533" y="3645024"/>
          <a:ext cx="8291269" cy="1097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8635"/>
                <a:gridCol w="652928"/>
                <a:gridCol w="735817"/>
                <a:gridCol w="829127"/>
                <a:gridCol w="829127"/>
                <a:gridCol w="829127"/>
                <a:gridCol w="829127"/>
                <a:gridCol w="829127"/>
                <a:gridCol w="829127"/>
                <a:gridCol w="829127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sčítanec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765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1 087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22 430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r>
                        <a:rPr lang="cs-CZ" baseline="0" dirty="0" smtClean="0"/>
                        <a:t>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66 000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78 000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sčítanec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1 300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66 000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70 000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součet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49714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Vypočítej a správnost výsledků ověř zkouškou.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 34 + 14 =</a:t>
            </a:r>
          </a:p>
          <a:p>
            <a:r>
              <a:rPr lang="cs-CZ" dirty="0" smtClean="0"/>
              <a:t>2. 456 + 323 = </a:t>
            </a:r>
          </a:p>
          <a:p>
            <a:r>
              <a:rPr lang="cs-CZ" dirty="0" smtClean="0"/>
              <a:t>3. 785 + 67 =</a:t>
            </a:r>
          </a:p>
          <a:p>
            <a:r>
              <a:rPr lang="cs-CZ" dirty="0" smtClean="0"/>
              <a:t>4. 6 432 + 654 =</a:t>
            </a:r>
          </a:p>
          <a:p>
            <a:r>
              <a:rPr lang="cs-CZ" dirty="0" smtClean="0"/>
              <a:t>5. 34 000 + 23 000 =</a:t>
            </a:r>
          </a:p>
          <a:p>
            <a:r>
              <a:rPr lang="cs-CZ" dirty="0" smtClean="0"/>
              <a:t>6. 44 130 + 10 344 =</a:t>
            </a:r>
          </a:p>
          <a:p>
            <a:r>
              <a:rPr lang="cs-CZ" dirty="0" smtClean="0"/>
              <a:t>7. 65 200 + 65 100 =</a:t>
            </a:r>
          </a:p>
          <a:p>
            <a:r>
              <a:rPr lang="cs-CZ" dirty="0" smtClean="0"/>
              <a:t>8. 99 000 + 89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67537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 zpaměti rozdíly, které chybí v řádku tabulky.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8171531"/>
              </p:ext>
            </p:extLst>
          </p:nvPr>
        </p:nvGraphicFramePr>
        <p:xfrm>
          <a:off x="395535" y="3501008"/>
          <a:ext cx="8219258" cy="11692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04846"/>
                <a:gridCol w="575339"/>
                <a:gridCol w="585591"/>
                <a:gridCol w="821926"/>
                <a:gridCol w="821926"/>
                <a:gridCol w="821926"/>
                <a:gridCol w="821926"/>
                <a:gridCol w="821926"/>
                <a:gridCol w="821926"/>
                <a:gridCol w="821926"/>
              </a:tblGrid>
              <a:tr h="437768">
                <a:tc>
                  <a:txBody>
                    <a:bodyPr/>
                    <a:lstStyle/>
                    <a:p>
                      <a:r>
                        <a:rPr lang="cs-CZ" dirty="0" smtClean="0"/>
                        <a:t>menšenec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1 700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5 555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22 345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67 876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87 000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menšitel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67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650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555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6 345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600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43 678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rozdíl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54195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Vypočítej a správnost výsledků ověř zkouškou.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 45 – 6 =</a:t>
            </a:r>
          </a:p>
          <a:p>
            <a:r>
              <a:rPr lang="cs-CZ" dirty="0" smtClean="0"/>
              <a:t>2. 65 – 13 =</a:t>
            </a:r>
          </a:p>
          <a:p>
            <a:r>
              <a:rPr lang="cs-CZ" dirty="0" smtClean="0"/>
              <a:t>3. 100 – 43 =</a:t>
            </a:r>
          </a:p>
          <a:p>
            <a:r>
              <a:rPr lang="cs-CZ" dirty="0" smtClean="0"/>
              <a:t>4. 543 – 43 =</a:t>
            </a:r>
          </a:p>
          <a:p>
            <a:r>
              <a:rPr lang="cs-CZ" dirty="0" smtClean="0"/>
              <a:t>5. 600 – 578 =</a:t>
            </a:r>
          </a:p>
          <a:p>
            <a:r>
              <a:rPr lang="cs-CZ" dirty="0" smtClean="0"/>
              <a:t>6. 41 888 – 41 000 =</a:t>
            </a:r>
          </a:p>
          <a:p>
            <a:r>
              <a:rPr lang="cs-CZ" dirty="0" smtClean="0"/>
              <a:t>7. 7 230 – 2 650 =</a:t>
            </a:r>
          </a:p>
          <a:p>
            <a:r>
              <a:rPr lang="cs-CZ" dirty="0" smtClean="0"/>
              <a:t>8. 99 000 – 89 900 =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8458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lphaLcParenR"/>
            </a:pPr>
            <a:r>
              <a:rPr lang="cs-CZ" dirty="0" smtClean="0"/>
              <a:t>34 670 + 54 + 654 =</a:t>
            </a:r>
          </a:p>
          <a:p>
            <a:pPr marL="514350" indent="-514350">
              <a:buAutoNum type="alphaLcParenR"/>
            </a:pPr>
            <a:r>
              <a:rPr lang="cs-CZ" dirty="0" smtClean="0"/>
              <a:t>67 – 23 – 5 =</a:t>
            </a:r>
          </a:p>
          <a:p>
            <a:pPr marL="514350" indent="-514350">
              <a:buAutoNum type="alphaLcParenR"/>
            </a:pPr>
            <a:r>
              <a:rPr lang="cs-CZ" dirty="0" smtClean="0"/>
              <a:t>15 900 + 45 + 327 =</a:t>
            </a:r>
          </a:p>
          <a:p>
            <a:pPr marL="514350" indent="-514350">
              <a:buAutoNum type="alphaLcParenR"/>
            </a:pPr>
            <a:r>
              <a:rPr lang="cs-CZ" dirty="0" smtClean="0"/>
              <a:t>196 – 13 – 100 =</a:t>
            </a:r>
          </a:p>
          <a:p>
            <a:pPr marL="514350" indent="-514350">
              <a:buAutoNum type="alphaLcParenR"/>
            </a:pPr>
            <a:r>
              <a:rPr lang="cs-CZ" dirty="0" smtClean="0"/>
              <a:t>7 900 + 309 + 123 + 32 =</a:t>
            </a:r>
          </a:p>
          <a:p>
            <a:pPr marL="514350" indent="-514350">
              <a:buAutoNum type="alphaLcParenR"/>
            </a:pPr>
            <a:r>
              <a:rPr lang="cs-CZ" dirty="0" smtClean="0"/>
              <a:t>3 543 – 543 – 76 =</a:t>
            </a:r>
          </a:p>
          <a:p>
            <a:pPr marL="514350" indent="-514350">
              <a:buAutoNum type="alphaLcParenR"/>
            </a:pPr>
            <a:r>
              <a:rPr lang="cs-CZ" dirty="0" smtClean="0"/>
              <a:t>22 + 33 + 44 + 55 + 66 =</a:t>
            </a:r>
          </a:p>
          <a:p>
            <a:pPr marL="514350" indent="-514350">
              <a:buAutoNum type="alphaLcParenR"/>
            </a:pPr>
            <a:r>
              <a:rPr lang="cs-CZ" dirty="0" smtClean="0"/>
              <a:t>100 – 9 – 7 – 4 =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571234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403</Words>
  <Application>Microsoft Office PowerPoint</Application>
  <PresentationFormat>Předvádění na obrazovce (4:3)</PresentationFormat>
  <Paragraphs>84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Urči zpaměti součty, které chybí v řádku tabulky.</vt:lpstr>
      <vt:lpstr>Vypočítej a správnost výsledků ověř zkouškou.</vt:lpstr>
      <vt:lpstr>Urči zpaměti rozdíly, které chybí v řádku tabulky.</vt:lpstr>
      <vt:lpstr>Vypočítej a správnost výsledků ověř zkouškou.</vt:lpstr>
      <vt:lpstr>Vypočítej.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4</cp:revision>
  <dcterms:created xsi:type="dcterms:W3CDTF">2012-09-09T17:01:23Z</dcterms:created>
  <dcterms:modified xsi:type="dcterms:W3CDTF">2012-09-10T16:09:02Z</dcterms:modified>
</cp:coreProperties>
</file>