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VY_32_INOVACE_11_05_ Sčítání a odčítání do 1 000 000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4F6BFF-B17E-4452-B44D-FF0F3869416F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F2C3B4EF-3FAC-410E-800C-D8CC174836DE}" type="presOf" srcId="{FFA013E9-5C5D-404D-8688-08171EA7A387}" destId="{359A210A-E8C9-4FD6-9BC7-434F4455A6B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F955EEB-DC45-45B7-82CA-BDE56C8103FD}" type="presOf" srcId="{1D895EAB-76A7-41C6-9C6C-7D303AD4C23C}" destId="{347D85BD-7382-4413-9298-D06CC996458A}" srcOrd="0" destOrd="0" presId="urn:microsoft.com/office/officeart/2005/8/layout/target3"/>
    <dgm:cxn modelId="{B1B85383-69EC-497A-B8A4-F33A9CA1C444}" type="presOf" srcId="{1D895EAB-76A7-41C6-9C6C-7D303AD4C23C}" destId="{94413E88-B296-45A5-9057-6B5765B63A8F}" srcOrd="1" destOrd="0" presId="urn:microsoft.com/office/officeart/2005/8/layout/target3"/>
    <dgm:cxn modelId="{BFBE288C-2FCB-45C1-892B-8AF3943BD097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7AE66AFA-359E-408E-AE94-4DB2CA8C271B}" type="presOf" srcId="{D9242A4C-F33A-42E2-BFA4-EC80805DCD32}" destId="{5A434D34-FA65-40B0-A4CE-3A1E2B14A215}" srcOrd="1" destOrd="0" presId="urn:microsoft.com/office/officeart/2005/8/layout/target3"/>
    <dgm:cxn modelId="{5B685EB6-75EB-4E59-9E35-BD5A8A052806}" type="presOf" srcId="{A4836DAF-3E6B-4198-A089-B3C0D0384F2B}" destId="{4F0AD45D-7E6A-4C4A-90DF-90E27C4B175D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C4D143D-45D3-4E9F-AB04-025D78AAC3D1}" type="presOf" srcId="{D9242A4C-F33A-42E2-BFA4-EC80805DCD32}" destId="{7DDB6D97-C311-42E1-B77C-B194BAE75773}" srcOrd="0" destOrd="0" presId="urn:microsoft.com/office/officeart/2005/8/layout/target3"/>
    <dgm:cxn modelId="{7F7ABB47-342B-4CBF-8458-543D9DAD8C05}" type="presOf" srcId="{DAAD5A11-3EBC-47AE-AB1C-4F1B938732A7}" destId="{2D933DCE-BBEA-46A5-98BC-CA41A7DBB761}" srcOrd="0" destOrd="0" presId="urn:microsoft.com/office/officeart/2005/8/layout/target3"/>
    <dgm:cxn modelId="{BD2E55C6-04C1-45F9-8181-731AA94C83E8}" type="presOf" srcId="{FFA013E9-5C5D-404D-8688-08171EA7A387}" destId="{E1DA18CB-4B0A-4D0C-9459-15C4B327891F}" srcOrd="0" destOrd="0" presId="urn:microsoft.com/office/officeart/2005/8/layout/target3"/>
    <dgm:cxn modelId="{ADF91C31-C980-479D-9851-703A5E3F3174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8465A78F-9F8D-436B-814A-90FE87E345DC}" type="presParOf" srcId="{2D933DCE-BBEA-46A5-98BC-CA41A7DBB761}" destId="{D3A73299-62A4-4767-8E25-C16133A0B902}" srcOrd="0" destOrd="0" presId="urn:microsoft.com/office/officeart/2005/8/layout/target3"/>
    <dgm:cxn modelId="{37FA3C9D-E517-40B3-9D92-1E25F9F09311}" type="presParOf" srcId="{2D933DCE-BBEA-46A5-98BC-CA41A7DBB761}" destId="{EE30B2AF-DDC9-42DB-9092-5595C6257A57}" srcOrd="1" destOrd="0" presId="urn:microsoft.com/office/officeart/2005/8/layout/target3"/>
    <dgm:cxn modelId="{A54A951B-AD6B-455B-9868-7EC61D7DB418}" type="presParOf" srcId="{2D933DCE-BBEA-46A5-98BC-CA41A7DBB761}" destId="{E1DA18CB-4B0A-4D0C-9459-15C4B327891F}" srcOrd="2" destOrd="0" presId="urn:microsoft.com/office/officeart/2005/8/layout/target3"/>
    <dgm:cxn modelId="{C98D6F3C-3958-42B3-A622-FC02A1A8B439}" type="presParOf" srcId="{2D933DCE-BBEA-46A5-98BC-CA41A7DBB761}" destId="{29996EEB-8589-4AED-9C98-E2204A026234}" srcOrd="3" destOrd="0" presId="urn:microsoft.com/office/officeart/2005/8/layout/target3"/>
    <dgm:cxn modelId="{09C6D046-391E-4286-9B59-AE49D82B75C5}" type="presParOf" srcId="{2D933DCE-BBEA-46A5-98BC-CA41A7DBB761}" destId="{056AE7B2-579D-40D1-A57C-4E33BFED76BE}" srcOrd="4" destOrd="0" presId="urn:microsoft.com/office/officeart/2005/8/layout/target3"/>
    <dgm:cxn modelId="{822FD9D4-0642-4541-B51B-F62484F8D3F8}" type="presParOf" srcId="{2D933DCE-BBEA-46A5-98BC-CA41A7DBB761}" destId="{4F0AD45D-7E6A-4C4A-90DF-90E27C4B175D}" srcOrd="5" destOrd="0" presId="urn:microsoft.com/office/officeart/2005/8/layout/target3"/>
    <dgm:cxn modelId="{0440C8A7-8642-464C-B73C-8A64E457DFC1}" type="presParOf" srcId="{2D933DCE-BBEA-46A5-98BC-CA41A7DBB761}" destId="{1804A346-BBD3-438B-AE0F-7BEBB1E2AF96}" srcOrd="6" destOrd="0" presId="urn:microsoft.com/office/officeart/2005/8/layout/target3"/>
    <dgm:cxn modelId="{5AC29442-FAA8-49C2-8851-42540DE4892F}" type="presParOf" srcId="{2D933DCE-BBEA-46A5-98BC-CA41A7DBB761}" destId="{60CB9877-708D-4C64-AA73-CFD3F3076BC2}" srcOrd="7" destOrd="0" presId="urn:microsoft.com/office/officeart/2005/8/layout/target3"/>
    <dgm:cxn modelId="{C4C08952-C415-4F05-94A6-8B3E93E1FE0B}" type="presParOf" srcId="{2D933DCE-BBEA-46A5-98BC-CA41A7DBB761}" destId="{347D85BD-7382-4413-9298-D06CC996458A}" srcOrd="8" destOrd="0" presId="urn:microsoft.com/office/officeart/2005/8/layout/target3"/>
    <dgm:cxn modelId="{AE83E370-6B77-4C17-B611-5C0DF39C0ECB}" type="presParOf" srcId="{2D933DCE-BBEA-46A5-98BC-CA41A7DBB761}" destId="{C4DD5B9C-4D9E-449D-A063-107A759DF3D1}" srcOrd="9" destOrd="0" presId="urn:microsoft.com/office/officeart/2005/8/layout/target3"/>
    <dgm:cxn modelId="{CBFFFB38-E394-4F46-94D9-B563B80C2CE7}" type="presParOf" srcId="{2D933DCE-BBEA-46A5-98BC-CA41A7DBB761}" destId="{CD515E15-5457-47F2-8109-A2A59D66C930}" srcOrd="10" destOrd="0" presId="urn:microsoft.com/office/officeart/2005/8/layout/target3"/>
    <dgm:cxn modelId="{C4240BCC-B4FE-46FB-879B-01E90C04B7B1}" type="presParOf" srcId="{2D933DCE-BBEA-46A5-98BC-CA41A7DBB761}" destId="{7DDB6D97-C311-42E1-B77C-B194BAE75773}" srcOrd="11" destOrd="0" presId="urn:microsoft.com/office/officeart/2005/8/layout/target3"/>
    <dgm:cxn modelId="{93A556CB-64F4-4370-8F38-1B1E9B86D5CF}" type="presParOf" srcId="{2D933DCE-BBEA-46A5-98BC-CA41A7DBB761}" destId="{DE2B4424-17B1-4404-A13F-04051C43B79D}" srcOrd="12" destOrd="0" presId="urn:microsoft.com/office/officeart/2005/8/layout/target3"/>
    <dgm:cxn modelId="{82B82242-C3FC-4DB0-8D79-ED171D281200}" type="presParOf" srcId="{2D933DCE-BBEA-46A5-98BC-CA41A7DBB761}" destId="{555607BD-8A1D-4EBB-825A-8C74A1FB0FFC}" srcOrd="13" destOrd="0" presId="urn:microsoft.com/office/officeart/2005/8/layout/target3"/>
    <dgm:cxn modelId="{AD364715-C69F-41D6-ADA7-7847A6EDA02A}" type="presParOf" srcId="{2D933DCE-BBEA-46A5-98BC-CA41A7DBB761}" destId="{AAB7E4A6-9D01-402C-9D7A-6D30767F0B58}" srcOrd="14" destOrd="0" presId="urn:microsoft.com/office/officeart/2005/8/layout/target3"/>
    <dgm:cxn modelId="{1784C73F-6716-40C1-9FD3-2D378C1DD0ED}" type="presParOf" srcId="{2D933DCE-BBEA-46A5-98BC-CA41A7DBB761}" destId="{359A210A-E8C9-4FD6-9BC7-434F4455A6B5}" srcOrd="15" destOrd="0" presId="urn:microsoft.com/office/officeart/2005/8/layout/target3"/>
    <dgm:cxn modelId="{D5EEFFA1-A37F-419F-B54E-872F14093336}" type="presParOf" srcId="{2D933DCE-BBEA-46A5-98BC-CA41A7DBB761}" destId="{36B74B1E-3C18-4C06-BA03-CB2EB266F8FF}" srcOrd="16" destOrd="0" presId="urn:microsoft.com/office/officeart/2005/8/layout/target3"/>
    <dgm:cxn modelId="{40DCC2D3-9B78-4E64-8195-6BA876DCACBF}" type="presParOf" srcId="{2D933DCE-BBEA-46A5-98BC-CA41A7DBB761}" destId="{94413E88-B296-45A5-9057-6B5765B63A8F}" srcOrd="17" destOrd="0" presId="urn:microsoft.com/office/officeart/2005/8/layout/target3"/>
    <dgm:cxn modelId="{7C5F07BE-4D44-4FC1-AFF6-0F3CECCC6B0A}" type="presParOf" srcId="{2D933DCE-BBEA-46A5-98BC-CA41A7DBB761}" destId="{5A434D34-FA65-40B0-A4CE-3A1E2B14A215}" srcOrd="18" destOrd="0" presId="urn:microsoft.com/office/officeart/2005/8/layout/target3"/>
    <dgm:cxn modelId="{1FA54734-0F36-4DC9-B852-CF65B0430CB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VY_32_INOVACE_11_05_ Sčítání a odčítání do 1 000 000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B83C2-F399-403D-A4A5-889D1818FF3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44BE2B-EB0C-4F4C-99FB-AA839B2B5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61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17690-7FE2-4971-AE56-CAF9BA99976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38C293E-35E4-4F68-A093-B7BE78E3C23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9071465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960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Sčítání a odčítání do 1 000 000.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118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Napiš čísla pod sebe a sečti je.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7 + 12 + 54 + 543 + 1 501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lphaLcParenR" startAt="2"/>
            </a:pPr>
            <a:r>
              <a:rPr lang="cs-CZ" dirty="0" smtClean="0"/>
              <a:t>7 490 + 40 + 9 + 67 + 87 = </a:t>
            </a:r>
          </a:p>
          <a:p>
            <a:pPr marL="514350" indent="-514350">
              <a:buAutoNum type="alphaLcParenR" startAt="2"/>
            </a:pPr>
            <a:endParaRPr lang="cs-CZ" dirty="0" smtClean="0"/>
          </a:p>
          <a:p>
            <a:pPr marL="514350" indent="-514350">
              <a:buAutoNum type="alphaLcParenR" startAt="2"/>
            </a:pPr>
            <a:endParaRPr lang="cs-CZ" dirty="0"/>
          </a:p>
          <a:p>
            <a:pPr marL="514350" indent="-514350">
              <a:buAutoNum type="alphaLcParenR" startAt="2"/>
            </a:pPr>
            <a:r>
              <a:rPr lang="cs-CZ" dirty="0" smtClean="0"/>
              <a:t>76 + 8 520 + 8 + 32 + 678 =</a:t>
            </a:r>
          </a:p>
          <a:p>
            <a:pPr marL="514350" indent="-514350">
              <a:buAutoNum type="alphaLcParenR" startAt="2"/>
            </a:pPr>
            <a:endParaRPr lang="cs-CZ" dirty="0" smtClean="0"/>
          </a:p>
          <a:p>
            <a:pPr marL="514350" indent="-514350">
              <a:buAutoNum type="alphaLcParenR" startAt="2"/>
            </a:pPr>
            <a:endParaRPr lang="cs-CZ" dirty="0"/>
          </a:p>
          <a:p>
            <a:pPr marL="514350" indent="-514350">
              <a:buAutoNum type="alphaLcParenR" startAt="2"/>
            </a:pPr>
            <a:r>
              <a:rPr lang="cs-CZ" dirty="0" smtClean="0"/>
              <a:t>90 + 23 + 320 + 34 245 + 7 =</a:t>
            </a:r>
          </a:p>
          <a:p>
            <a:pPr marL="514350" indent="-514350">
              <a:buAutoNum type="alphaLcParenR" startAt="2"/>
            </a:pPr>
            <a:endParaRPr lang="cs-CZ" dirty="0"/>
          </a:p>
          <a:p>
            <a:pPr marL="514350" indent="-514350">
              <a:buAutoNum type="alphaLcParenR" startAt="2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14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Prázdná místa nahraď správnými čísly.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54 + ____ = 88</a:t>
            </a:r>
          </a:p>
          <a:p>
            <a:pPr marL="514350" indent="-514350">
              <a:buAutoNum type="alphaLcParenR"/>
            </a:pPr>
            <a:r>
              <a:rPr lang="cs-CZ" dirty="0" smtClean="0"/>
              <a:t>8 + ____ = 54</a:t>
            </a:r>
          </a:p>
          <a:p>
            <a:pPr marL="514350" indent="-514350">
              <a:buAutoNum type="alphaLcParenR"/>
            </a:pPr>
            <a:r>
              <a:rPr lang="cs-CZ" dirty="0" smtClean="0"/>
              <a:t>6 666 - ____ = 2233</a:t>
            </a:r>
          </a:p>
          <a:p>
            <a:pPr marL="514350" indent="-514350">
              <a:buAutoNum type="alphaLcParenR"/>
            </a:pPr>
            <a:r>
              <a:rPr lang="cs-CZ" dirty="0" smtClean="0"/>
              <a:t>____ - 123 = 1 032</a:t>
            </a:r>
          </a:p>
          <a:p>
            <a:pPr marL="514350" indent="-514350">
              <a:buAutoNum type="alphaLcParenR"/>
            </a:pPr>
            <a:r>
              <a:rPr lang="cs-CZ" dirty="0" smtClean="0"/>
              <a:t>454 + ____ = 2 100</a:t>
            </a:r>
          </a:p>
          <a:p>
            <a:pPr marL="514350" indent="-514350">
              <a:buAutoNum type="alphaLcParenR"/>
            </a:pPr>
            <a:r>
              <a:rPr lang="cs-CZ" dirty="0" smtClean="0"/>
              <a:t>____ + 65 = 99</a:t>
            </a:r>
          </a:p>
          <a:p>
            <a:pPr marL="514350" indent="-514350">
              <a:buAutoNum type="alphaLcParenR"/>
            </a:pPr>
            <a:r>
              <a:rPr lang="cs-CZ" dirty="0" smtClean="0"/>
              <a:t>7 543 - ____ = 222</a:t>
            </a:r>
          </a:p>
        </p:txBody>
      </p:sp>
    </p:spTree>
    <p:extLst>
      <p:ext uri="{BB962C8B-B14F-4D97-AF65-F5344CB8AC3E}">
        <p14:creationId xmlns:p14="http://schemas.microsoft.com/office/powerpoint/2010/main" val="130211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číslo, které je…..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o 78 menší než 123,</a:t>
            </a:r>
          </a:p>
          <a:p>
            <a:pPr marL="514350" indent="-514350">
              <a:buAutoNum type="alphaLcParenR"/>
            </a:pPr>
            <a:r>
              <a:rPr lang="cs-CZ" dirty="0" smtClean="0"/>
              <a:t>o 260 větší než 55,</a:t>
            </a:r>
          </a:p>
          <a:p>
            <a:pPr marL="514350" indent="-514350">
              <a:buAutoNum type="alphaLcParenR"/>
            </a:pPr>
            <a:r>
              <a:rPr lang="cs-CZ" dirty="0" smtClean="0"/>
              <a:t>o 44 menší, než je součin čísel 5 a 10,</a:t>
            </a:r>
          </a:p>
          <a:p>
            <a:pPr marL="514350" indent="-514350">
              <a:buAutoNum type="alphaLcParenR"/>
            </a:pPr>
            <a:r>
              <a:rPr lang="cs-CZ" dirty="0" smtClean="0"/>
              <a:t>o 12 větší, než je součet čísel 12, 120 a 1 200,</a:t>
            </a:r>
          </a:p>
          <a:p>
            <a:pPr marL="514350" indent="-514350">
              <a:buAutoNum type="alphaLcParenR"/>
            </a:pPr>
            <a:r>
              <a:rPr lang="cs-CZ" dirty="0" smtClean="0"/>
              <a:t>o 221 menší, než je rozdíl čísel 2 000 a 1 500,</a:t>
            </a:r>
          </a:p>
          <a:p>
            <a:pPr marL="514350" indent="-514350">
              <a:buAutoNum type="alphaLcParenR"/>
            </a:pPr>
            <a:r>
              <a:rPr lang="cs-CZ" dirty="0" smtClean="0"/>
              <a:t>o 77 větší, než je podíl čísel 12 a 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6438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Vypočítej, správnost výsledků ověř zkouškou.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4 678      23 765    78 678     81 234    120 432   </a:t>
            </a:r>
          </a:p>
          <a:p>
            <a:pPr marL="0" indent="0">
              <a:buNone/>
            </a:pPr>
            <a:r>
              <a:rPr lang="cs-CZ" u="sng" dirty="0" smtClean="0"/>
              <a:t>3 429</a:t>
            </a:r>
            <a:r>
              <a:rPr lang="cs-CZ" dirty="0" smtClean="0"/>
              <a:t>    </a:t>
            </a:r>
            <a:r>
              <a:rPr lang="cs-CZ" u="sng" dirty="0" smtClean="0"/>
              <a:t>-   8 432</a:t>
            </a:r>
            <a:r>
              <a:rPr lang="cs-CZ" dirty="0" smtClean="0"/>
              <a:t>      </a:t>
            </a:r>
            <a:r>
              <a:rPr lang="cs-CZ" u="sng" dirty="0" smtClean="0"/>
              <a:t>9 999</a:t>
            </a:r>
            <a:r>
              <a:rPr lang="cs-CZ" dirty="0" smtClean="0"/>
              <a:t>    </a:t>
            </a:r>
            <a:r>
              <a:rPr lang="cs-CZ" u="sng" dirty="0" smtClean="0"/>
              <a:t>-     233</a:t>
            </a:r>
            <a:r>
              <a:rPr lang="cs-CZ" dirty="0" smtClean="0"/>
              <a:t>      </a:t>
            </a:r>
            <a:r>
              <a:rPr lang="cs-CZ" u="sng" dirty="0" smtClean="0"/>
              <a:t>88 812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ZK            </a:t>
            </a:r>
            <a:r>
              <a:rPr lang="cs-CZ" dirty="0" err="1" smtClean="0"/>
              <a:t>ZK</a:t>
            </a:r>
            <a:r>
              <a:rPr lang="cs-CZ" dirty="0" smtClean="0"/>
              <a:t>             </a:t>
            </a:r>
            <a:r>
              <a:rPr lang="cs-CZ" dirty="0" err="1" smtClean="0"/>
              <a:t>ZK</a:t>
            </a:r>
            <a:r>
              <a:rPr lang="cs-CZ" dirty="0" smtClean="0"/>
              <a:t>            </a:t>
            </a:r>
            <a:r>
              <a:rPr lang="cs-CZ" dirty="0" err="1" smtClean="0"/>
              <a:t>ZK</a:t>
            </a:r>
            <a:r>
              <a:rPr lang="cs-CZ" dirty="0" smtClean="0"/>
              <a:t>            </a:t>
            </a:r>
            <a:r>
              <a:rPr lang="cs-CZ" dirty="0" err="1" smtClean="0"/>
              <a:t>ZK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48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Sečti výhodně zpaměti.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15 + 20 + 5 =</a:t>
            </a:r>
          </a:p>
          <a:p>
            <a:pPr marL="0" indent="0">
              <a:buNone/>
            </a:pPr>
            <a:r>
              <a:rPr lang="cs-CZ" dirty="0" smtClean="0"/>
              <a:t>66 + 80 + 44 =</a:t>
            </a:r>
          </a:p>
          <a:p>
            <a:pPr marL="0" indent="0">
              <a:buNone/>
            </a:pPr>
            <a:r>
              <a:rPr lang="cs-CZ" dirty="0" smtClean="0"/>
              <a:t>35 + 16 + 65 = </a:t>
            </a:r>
          </a:p>
          <a:p>
            <a:pPr marL="0" indent="0">
              <a:buNone/>
            </a:pPr>
            <a:r>
              <a:rPr lang="cs-CZ" dirty="0" smtClean="0"/>
              <a:t>47 + 14 + 33 + 16 = </a:t>
            </a:r>
          </a:p>
          <a:p>
            <a:pPr marL="0" indent="0">
              <a:buNone/>
            </a:pPr>
            <a:r>
              <a:rPr lang="cs-CZ" dirty="0" smtClean="0"/>
              <a:t>45 + 167 + 55 = </a:t>
            </a:r>
          </a:p>
          <a:p>
            <a:pPr marL="0" indent="0">
              <a:buNone/>
            </a:pPr>
            <a:r>
              <a:rPr lang="cs-CZ" dirty="0" smtClean="0"/>
              <a:t>26 + 246 + 54 + 4 =</a:t>
            </a:r>
          </a:p>
          <a:p>
            <a:pPr marL="0" indent="0">
              <a:buNone/>
            </a:pPr>
            <a:r>
              <a:rPr lang="cs-CZ" dirty="0" smtClean="0"/>
              <a:t>95 + 52 + 5 = </a:t>
            </a:r>
          </a:p>
          <a:p>
            <a:pPr marL="0" indent="0">
              <a:buNone/>
            </a:pPr>
            <a:r>
              <a:rPr lang="cs-CZ" dirty="0" smtClean="0"/>
              <a:t>84 + 16 + 55 + 5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8250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</TotalTime>
  <Words>383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ANOTACE</vt:lpstr>
      <vt:lpstr>Napiš čísla pod sebe a sečti je.</vt:lpstr>
      <vt:lpstr>Prázdná místa nahraď správnými čísly.</vt:lpstr>
      <vt:lpstr>Napiš číslo, které je…..</vt:lpstr>
      <vt:lpstr>Vypočítej, správnost výsledků ověř zkouškou.</vt:lpstr>
      <vt:lpstr>Sečti výhodně zpaměti.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2012-09-10T16:10:37Z</dcterms:created>
  <dcterms:modified xsi:type="dcterms:W3CDTF">2012-09-10T16:44:53Z</dcterms:modified>
</cp:coreProperties>
</file>