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VY_32_INOVACE_11_14_ Přirozená čísla do milionu a přes  milion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CD4A2E-F5C8-4612-B4A0-0FD033622988}" type="presOf" srcId="{1D895EAB-76A7-41C6-9C6C-7D303AD4C23C}" destId="{94413E88-B296-45A5-9057-6B5765B63A8F}" srcOrd="1" destOrd="0" presId="urn:microsoft.com/office/officeart/2005/8/layout/target3"/>
    <dgm:cxn modelId="{0FA05ADD-25DB-446E-9F1E-AFDC89E044F5}" type="presOf" srcId="{D9242A4C-F33A-42E2-BFA4-EC80805DCD32}" destId="{5A434D34-FA65-40B0-A4CE-3A1E2B14A215}" srcOrd="1" destOrd="0" presId="urn:microsoft.com/office/officeart/2005/8/layout/target3"/>
    <dgm:cxn modelId="{1862719D-FA10-4C81-A61F-2493410DA978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9F1C8A1C-35AC-4BAC-8D18-471E920486F1}" type="presOf" srcId="{ABD4D77B-BA54-4DFB-A762-4C734220F9AA}" destId="{A6703DA5-6D74-4C8B-9C82-31DC93531BC2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C60E6195-BBA2-4FE5-96D4-781A5ADCF9AA}" type="presOf" srcId="{DAAD5A11-3EBC-47AE-AB1C-4F1B938732A7}" destId="{2D933DCE-BBEA-46A5-98BC-CA41A7DBB761}" srcOrd="0" destOrd="0" presId="urn:microsoft.com/office/officeart/2005/8/layout/target3"/>
    <dgm:cxn modelId="{808410CA-EE60-48C4-B003-FE4FF7AAD923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1A29F85-EC4D-4B6E-A040-D64EA42038AC}" type="presOf" srcId="{ABD4D77B-BA54-4DFB-A762-4C734220F9AA}" destId="{AAB7E4A6-9D01-402C-9D7A-6D30767F0B58}" srcOrd="0" destOrd="0" presId="urn:microsoft.com/office/officeart/2005/8/layout/target3"/>
    <dgm:cxn modelId="{86EFCA7A-5E00-4CA3-A258-5A94EB45BE7C}" type="presOf" srcId="{D9242A4C-F33A-42E2-BFA4-EC80805DCD32}" destId="{7DDB6D97-C311-42E1-B77C-B194BAE75773}" srcOrd="0" destOrd="0" presId="urn:microsoft.com/office/officeart/2005/8/layout/target3"/>
    <dgm:cxn modelId="{DBFF2744-ED9C-4C9C-AF6C-5F9C67645C07}" type="presOf" srcId="{A4836DAF-3E6B-4198-A089-B3C0D0384F2B}" destId="{4F0AD45D-7E6A-4C4A-90DF-90E27C4B175D}" srcOrd="0" destOrd="0" presId="urn:microsoft.com/office/officeart/2005/8/layout/target3"/>
    <dgm:cxn modelId="{8AA854A0-A376-4C5B-91F7-E4E1E6AFE2B6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776C5B32-FB89-415A-908F-DA89F4A91F38}" type="presOf" srcId="{FFA013E9-5C5D-404D-8688-08171EA7A387}" destId="{E1DA18CB-4B0A-4D0C-9459-15C4B327891F}" srcOrd="0" destOrd="0" presId="urn:microsoft.com/office/officeart/2005/8/layout/target3"/>
    <dgm:cxn modelId="{184C6300-A23F-43C2-A720-A9F8826F47EB}" type="presParOf" srcId="{2D933DCE-BBEA-46A5-98BC-CA41A7DBB761}" destId="{D3A73299-62A4-4767-8E25-C16133A0B902}" srcOrd="0" destOrd="0" presId="urn:microsoft.com/office/officeart/2005/8/layout/target3"/>
    <dgm:cxn modelId="{803B7A80-1DD9-46EE-BCD6-CD8033719F84}" type="presParOf" srcId="{2D933DCE-BBEA-46A5-98BC-CA41A7DBB761}" destId="{EE30B2AF-DDC9-42DB-9092-5595C6257A57}" srcOrd="1" destOrd="0" presId="urn:microsoft.com/office/officeart/2005/8/layout/target3"/>
    <dgm:cxn modelId="{9933BE3E-5B92-4AB1-94F0-E576B1E0B83C}" type="presParOf" srcId="{2D933DCE-BBEA-46A5-98BC-CA41A7DBB761}" destId="{E1DA18CB-4B0A-4D0C-9459-15C4B327891F}" srcOrd="2" destOrd="0" presId="urn:microsoft.com/office/officeart/2005/8/layout/target3"/>
    <dgm:cxn modelId="{4E119F03-69AD-40A2-91D4-3B0D7B57CF58}" type="presParOf" srcId="{2D933DCE-BBEA-46A5-98BC-CA41A7DBB761}" destId="{29996EEB-8589-4AED-9C98-E2204A026234}" srcOrd="3" destOrd="0" presId="urn:microsoft.com/office/officeart/2005/8/layout/target3"/>
    <dgm:cxn modelId="{F8953CDD-2A9A-4EF1-9B4E-CFE192DC2D66}" type="presParOf" srcId="{2D933DCE-BBEA-46A5-98BC-CA41A7DBB761}" destId="{056AE7B2-579D-40D1-A57C-4E33BFED76BE}" srcOrd="4" destOrd="0" presId="urn:microsoft.com/office/officeart/2005/8/layout/target3"/>
    <dgm:cxn modelId="{A851A401-5A4D-46EE-949A-F4E8BBAE9C02}" type="presParOf" srcId="{2D933DCE-BBEA-46A5-98BC-CA41A7DBB761}" destId="{4F0AD45D-7E6A-4C4A-90DF-90E27C4B175D}" srcOrd="5" destOrd="0" presId="urn:microsoft.com/office/officeart/2005/8/layout/target3"/>
    <dgm:cxn modelId="{82AF651C-F059-488E-B6F6-1AF70C7DC019}" type="presParOf" srcId="{2D933DCE-BBEA-46A5-98BC-CA41A7DBB761}" destId="{1804A346-BBD3-438B-AE0F-7BEBB1E2AF96}" srcOrd="6" destOrd="0" presId="urn:microsoft.com/office/officeart/2005/8/layout/target3"/>
    <dgm:cxn modelId="{253BD8DC-7BFA-4011-AF8D-6113129BDFAF}" type="presParOf" srcId="{2D933DCE-BBEA-46A5-98BC-CA41A7DBB761}" destId="{60CB9877-708D-4C64-AA73-CFD3F3076BC2}" srcOrd="7" destOrd="0" presId="urn:microsoft.com/office/officeart/2005/8/layout/target3"/>
    <dgm:cxn modelId="{5C861A62-1717-4F53-8F91-F60274577ADA}" type="presParOf" srcId="{2D933DCE-BBEA-46A5-98BC-CA41A7DBB761}" destId="{347D85BD-7382-4413-9298-D06CC996458A}" srcOrd="8" destOrd="0" presId="urn:microsoft.com/office/officeart/2005/8/layout/target3"/>
    <dgm:cxn modelId="{ED32A40B-4AD3-4EB4-A8EC-A263F0AB3D74}" type="presParOf" srcId="{2D933DCE-BBEA-46A5-98BC-CA41A7DBB761}" destId="{C4DD5B9C-4D9E-449D-A063-107A759DF3D1}" srcOrd="9" destOrd="0" presId="urn:microsoft.com/office/officeart/2005/8/layout/target3"/>
    <dgm:cxn modelId="{B49E2453-455F-4529-B07E-A400864ACE5F}" type="presParOf" srcId="{2D933DCE-BBEA-46A5-98BC-CA41A7DBB761}" destId="{CD515E15-5457-47F2-8109-A2A59D66C930}" srcOrd="10" destOrd="0" presId="urn:microsoft.com/office/officeart/2005/8/layout/target3"/>
    <dgm:cxn modelId="{71CA9C77-3B88-402E-982A-55AC34278B01}" type="presParOf" srcId="{2D933DCE-BBEA-46A5-98BC-CA41A7DBB761}" destId="{7DDB6D97-C311-42E1-B77C-B194BAE75773}" srcOrd="11" destOrd="0" presId="urn:microsoft.com/office/officeart/2005/8/layout/target3"/>
    <dgm:cxn modelId="{4A5D25CC-0F6A-4ECD-9A54-CBF4448B4F1D}" type="presParOf" srcId="{2D933DCE-BBEA-46A5-98BC-CA41A7DBB761}" destId="{DE2B4424-17B1-4404-A13F-04051C43B79D}" srcOrd="12" destOrd="0" presId="urn:microsoft.com/office/officeart/2005/8/layout/target3"/>
    <dgm:cxn modelId="{1F3A83AE-0A7C-44E3-8B93-211CCA9200C8}" type="presParOf" srcId="{2D933DCE-BBEA-46A5-98BC-CA41A7DBB761}" destId="{555607BD-8A1D-4EBB-825A-8C74A1FB0FFC}" srcOrd="13" destOrd="0" presId="urn:microsoft.com/office/officeart/2005/8/layout/target3"/>
    <dgm:cxn modelId="{67E74D1D-9AB1-4635-9FB1-7B458C9734A1}" type="presParOf" srcId="{2D933DCE-BBEA-46A5-98BC-CA41A7DBB761}" destId="{AAB7E4A6-9D01-402C-9D7A-6D30767F0B58}" srcOrd="14" destOrd="0" presId="urn:microsoft.com/office/officeart/2005/8/layout/target3"/>
    <dgm:cxn modelId="{22184A40-44DC-4E37-BC31-ABB4A76669F1}" type="presParOf" srcId="{2D933DCE-BBEA-46A5-98BC-CA41A7DBB761}" destId="{359A210A-E8C9-4FD6-9BC7-434F4455A6B5}" srcOrd="15" destOrd="0" presId="urn:microsoft.com/office/officeart/2005/8/layout/target3"/>
    <dgm:cxn modelId="{C40922B4-3883-401D-874C-230C1C9D257B}" type="presParOf" srcId="{2D933DCE-BBEA-46A5-98BC-CA41A7DBB761}" destId="{36B74B1E-3C18-4C06-BA03-CB2EB266F8FF}" srcOrd="16" destOrd="0" presId="urn:microsoft.com/office/officeart/2005/8/layout/target3"/>
    <dgm:cxn modelId="{18147887-79D3-4E37-B08E-7364C07A8C0A}" type="presParOf" srcId="{2D933DCE-BBEA-46A5-98BC-CA41A7DBB761}" destId="{94413E88-B296-45A5-9057-6B5765B63A8F}" srcOrd="17" destOrd="0" presId="urn:microsoft.com/office/officeart/2005/8/layout/target3"/>
    <dgm:cxn modelId="{AC67F30E-D723-41B9-BEE3-CC7D939DEB3A}" type="presParOf" srcId="{2D933DCE-BBEA-46A5-98BC-CA41A7DBB761}" destId="{5A434D34-FA65-40B0-A4CE-3A1E2B14A215}" srcOrd="18" destOrd="0" presId="urn:microsoft.com/office/officeart/2005/8/layout/target3"/>
    <dgm:cxn modelId="{69017FEA-49A1-48C3-875B-86980F6A49F0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VY_32_INOVACE_11_14_ Přirozená čísla do milionu a přes  milion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0F6AD9-FC67-40E6-9180-016883F9E6AA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CC6CDF-5F24-46D7-A18E-9259108878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528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049F1-2ECF-417F-99F4-9AACA9FB0B8B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A574E-F26C-4EAB-901C-919B87B73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608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049F1-2ECF-417F-99F4-9AACA9FB0B8B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A574E-F26C-4EAB-901C-919B87B73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65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049F1-2ECF-417F-99F4-9AACA9FB0B8B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A574E-F26C-4EAB-901C-919B87B73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380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049F1-2ECF-417F-99F4-9AACA9FB0B8B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A574E-F26C-4EAB-901C-919B87B73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064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049F1-2ECF-417F-99F4-9AACA9FB0B8B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A574E-F26C-4EAB-901C-919B87B73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488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049F1-2ECF-417F-99F4-9AACA9FB0B8B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A574E-F26C-4EAB-901C-919B87B73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202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049F1-2ECF-417F-99F4-9AACA9FB0B8B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A574E-F26C-4EAB-901C-919B87B73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449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049F1-2ECF-417F-99F4-9AACA9FB0B8B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A574E-F26C-4EAB-901C-919B87B73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634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049F1-2ECF-417F-99F4-9AACA9FB0B8B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A574E-F26C-4EAB-901C-919B87B73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226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049F1-2ECF-417F-99F4-9AACA9FB0B8B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A574E-F26C-4EAB-901C-919B87B73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004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049F1-2ECF-417F-99F4-9AACA9FB0B8B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A574E-F26C-4EAB-901C-919B87B73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254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1049F1-2ECF-417F-99F4-9AACA9FB0B8B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3A574E-F26C-4EAB-901C-919B87B732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842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8670509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319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Přirozená čísla do milionu a přes milion.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40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čísla.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lphaLcParenR"/>
            </a:pPr>
            <a:r>
              <a:rPr lang="cs-CZ" dirty="0" smtClean="0"/>
              <a:t>pět set osmdesát tři tisíc sedm set čtyřicet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/>
              <a:t>d</a:t>
            </a:r>
            <a:r>
              <a:rPr lang="cs-CZ" dirty="0" smtClean="0"/>
              <a:t>va miliony sedm set osm tisíc tři sta šedesát dva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/>
              <a:t>p</a:t>
            </a:r>
            <a:r>
              <a:rPr lang="cs-CZ" dirty="0" smtClean="0"/>
              <a:t>adesát osm milionů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/>
              <a:t>č</a:t>
            </a:r>
            <a:r>
              <a:rPr lang="cs-CZ" dirty="0" smtClean="0"/>
              <a:t>tyři sta třicet jeden milion šest set padesát dva tisíce pět set padesát tři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810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čísla do sloupců.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1504095"/>
              </p:ext>
            </p:extLst>
          </p:nvPr>
        </p:nvGraphicFramePr>
        <p:xfrm>
          <a:off x="457200" y="1600200"/>
          <a:ext cx="8229600" cy="3840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4 300 000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900 000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4 200 000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14 000 000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2 000 001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81 900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699 000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81 800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500 000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81 700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697 000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11 000 000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1 999 998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6397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znaménko &gt;, &lt;, =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0585693"/>
              </p:ext>
            </p:extLst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13 765 877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13 775 877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180</a:t>
                      </a:r>
                      <a:r>
                        <a:rPr lang="cs-CZ" b="1" baseline="0" dirty="0" smtClean="0"/>
                        <a:t>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181 000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340 500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340 500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1 230 000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1 320 000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45 000 000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450</a:t>
                      </a:r>
                      <a:r>
                        <a:rPr lang="cs-CZ" b="1" baseline="0" dirty="0" smtClean="0"/>
                        <a:t>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452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254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7 890</a:t>
                      </a:r>
                      <a:r>
                        <a:rPr lang="cs-CZ" b="1" baseline="0" dirty="0" smtClean="0"/>
                        <a:t>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6 890 000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89 000 001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89 000 002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2751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alespoň pět čísel, které jsou řešením nerovnice.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a &gt; 54 000 000……….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18 672 &gt; b…………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7 340 &lt; c &lt; 7 350………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7416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Uspořádej všechna čísla od nejmenšího k největšímu.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4035176"/>
              </p:ext>
            </p:extLst>
          </p:nvPr>
        </p:nvGraphicFramePr>
        <p:xfrm>
          <a:off x="539552" y="2060848"/>
          <a:ext cx="8147248" cy="64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47248"/>
              </a:tblGrid>
              <a:tr h="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56 764,    789 000,   5 870 655,    788,    170 807,     789 001,     56 763,     11 000 000</a:t>
                      </a:r>
                    </a:p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653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305</Words>
  <Application>Microsoft Office PowerPoint</Application>
  <PresentationFormat>Předvádění na obrazovce (4:3)</PresentationFormat>
  <Paragraphs>62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Napiš čísla.</vt:lpstr>
      <vt:lpstr>Doplň chybějící čísla do sloupců.</vt:lpstr>
      <vt:lpstr>Doplň znaménko &gt;, &lt;, =</vt:lpstr>
      <vt:lpstr>Napiš alespoň pět čísel, které jsou řešením nerovnice.</vt:lpstr>
      <vt:lpstr>Uspořádej všechna čísla od nejmenšího k největšímu.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3</cp:revision>
  <dcterms:created xsi:type="dcterms:W3CDTF">2012-09-14T16:01:13Z</dcterms:created>
  <dcterms:modified xsi:type="dcterms:W3CDTF">2012-09-14T16:23:05Z</dcterms:modified>
</cp:coreProperties>
</file>