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VY_32_INOVACE_11_16_ Početní výkony s velkými čísly </a:t>
          </a:r>
          <a:r>
            <a:rPr lang="cs-CZ" sz="1200" baseline="0" smtClean="0"/>
            <a:t>- 2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Matematika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DCEDAE46-7734-4DDA-AA6F-59A2B6D5ACB7}" type="presOf" srcId="{1D895EAB-76A7-41C6-9C6C-7D303AD4C23C}" destId="{347D85BD-7382-4413-9298-D06CC996458A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CC2776F5-F892-48D3-8FA6-45DD41F5AD93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94FFE24A-9CE9-4C87-B89F-8734B5CF1120}" type="presOf" srcId="{ABD4D77B-BA54-4DFB-A762-4C734220F9AA}" destId="{A6703DA5-6D74-4C8B-9C82-31DC93531BC2}" srcOrd="1" destOrd="0" presId="urn:microsoft.com/office/officeart/2005/8/layout/target3"/>
    <dgm:cxn modelId="{1D38EC79-EF94-4318-8A4A-B5A4CCCB0D72}" type="presOf" srcId="{DAAD5A11-3EBC-47AE-AB1C-4F1B938732A7}" destId="{2D933DCE-BBEA-46A5-98BC-CA41A7DBB761}" srcOrd="0" destOrd="0" presId="urn:microsoft.com/office/officeart/2005/8/layout/target3"/>
    <dgm:cxn modelId="{B708742C-7834-42B0-99CD-90094F61FE4F}" type="presOf" srcId="{A4836DAF-3E6B-4198-A089-B3C0D0384F2B}" destId="{4F0AD45D-7E6A-4C4A-90DF-90E27C4B175D}" srcOrd="0" destOrd="0" presId="urn:microsoft.com/office/officeart/2005/8/layout/target3"/>
    <dgm:cxn modelId="{C8C74244-4514-4331-A04D-8DDCB69DDEAB}" type="presOf" srcId="{FFA013E9-5C5D-404D-8688-08171EA7A387}" destId="{E1DA18CB-4B0A-4D0C-9459-15C4B327891F}" srcOrd="0" destOrd="0" presId="urn:microsoft.com/office/officeart/2005/8/layout/target3"/>
    <dgm:cxn modelId="{81DE5497-FBCD-4639-97B6-6BFD94515B79}" type="presOf" srcId="{D9242A4C-F33A-42E2-BFA4-EC80805DCD32}" destId="{5A434D34-FA65-40B0-A4CE-3A1E2B14A215}" srcOrd="1" destOrd="0" presId="urn:microsoft.com/office/officeart/2005/8/layout/target3"/>
    <dgm:cxn modelId="{85C87426-B3FB-4E40-9301-F6E1E15E3409}" type="presOf" srcId="{ABD4D77B-BA54-4DFB-A762-4C734220F9AA}" destId="{AAB7E4A6-9D01-402C-9D7A-6D30767F0B58}" srcOrd="0" destOrd="0" presId="urn:microsoft.com/office/officeart/2005/8/layout/target3"/>
    <dgm:cxn modelId="{9C8A2292-F713-437F-8C15-4403099B6F1D}" type="presOf" srcId="{FFA013E9-5C5D-404D-8688-08171EA7A387}" destId="{359A210A-E8C9-4FD6-9BC7-434F4455A6B5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BD02C4C5-82E1-4D83-8D77-47FB1FD4C266}" type="presOf" srcId="{D9242A4C-F33A-42E2-BFA4-EC80805DCD32}" destId="{7DDB6D97-C311-42E1-B77C-B194BAE75773}" srcOrd="0" destOrd="0" presId="urn:microsoft.com/office/officeart/2005/8/layout/target3"/>
    <dgm:cxn modelId="{A864C47F-1940-403D-B6D8-611D9491EC03}" type="presOf" srcId="{A4836DAF-3E6B-4198-A089-B3C0D0384F2B}" destId="{36B74B1E-3C18-4C06-BA03-CB2EB266F8FF}" srcOrd="1" destOrd="0" presId="urn:microsoft.com/office/officeart/2005/8/layout/target3"/>
    <dgm:cxn modelId="{83906818-91D5-43DA-82F5-5BD0C26FA0E9}" type="presParOf" srcId="{2D933DCE-BBEA-46A5-98BC-CA41A7DBB761}" destId="{D3A73299-62A4-4767-8E25-C16133A0B902}" srcOrd="0" destOrd="0" presId="urn:microsoft.com/office/officeart/2005/8/layout/target3"/>
    <dgm:cxn modelId="{F338B902-CC42-4743-B9F2-CE2BDC0E8131}" type="presParOf" srcId="{2D933DCE-BBEA-46A5-98BC-CA41A7DBB761}" destId="{EE30B2AF-DDC9-42DB-9092-5595C6257A57}" srcOrd="1" destOrd="0" presId="urn:microsoft.com/office/officeart/2005/8/layout/target3"/>
    <dgm:cxn modelId="{8693E160-B6E7-4AE5-9B92-C8B4024AEB2C}" type="presParOf" srcId="{2D933DCE-BBEA-46A5-98BC-CA41A7DBB761}" destId="{E1DA18CB-4B0A-4D0C-9459-15C4B327891F}" srcOrd="2" destOrd="0" presId="urn:microsoft.com/office/officeart/2005/8/layout/target3"/>
    <dgm:cxn modelId="{8A0E1828-CF1A-4416-A348-3FF84CD63AF3}" type="presParOf" srcId="{2D933DCE-BBEA-46A5-98BC-CA41A7DBB761}" destId="{29996EEB-8589-4AED-9C98-E2204A026234}" srcOrd="3" destOrd="0" presId="urn:microsoft.com/office/officeart/2005/8/layout/target3"/>
    <dgm:cxn modelId="{D4719DA1-507E-4925-AE37-E9646F637BF8}" type="presParOf" srcId="{2D933DCE-BBEA-46A5-98BC-CA41A7DBB761}" destId="{056AE7B2-579D-40D1-A57C-4E33BFED76BE}" srcOrd="4" destOrd="0" presId="urn:microsoft.com/office/officeart/2005/8/layout/target3"/>
    <dgm:cxn modelId="{A3EBF03E-CBB8-47BB-B69C-5FCA1480AE35}" type="presParOf" srcId="{2D933DCE-BBEA-46A5-98BC-CA41A7DBB761}" destId="{4F0AD45D-7E6A-4C4A-90DF-90E27C4B175D}" srcOrd="5" destOrd="0" presId="urn:microsoft.com/office/officeart/2005/8/layout/target3"/>
    <dgm:cxn modelId="{B8A5CDA2-3817-4972-A880-F391B838F09E}" type="presParOf" srcId="{2D933DCE-BBEA-46A5-98BC-CA41A7DBB761}" destId="{1804A346-BBD3-438B-AE0F-7BEBB1E2AF96}" srcOrd="6" destOrd="0" presId="urn:microsoft.com/office/officeart/2005/8/layout/target3"/>
    <dgm:cxn modelId="{7DD7C725-88F2-41F6-8981-F6F5AFA9A425}" type="presParOf" srcId="{2D933DCE-BBEA-46A5-98BC-CA41A7DBB761}" destId="{60CB9877-708D-4C64-AA73-CFD3F3076BC2}" srcOrd="7" destOrd="0" presId="urn:microsoft.com/office/officeart/2005/8/layout/target3"/>
    <dgm:cxn modelId="{F6F26A23-3950-40A7-9C1E-62F076E28786}" type="presParOf" srcId="{2D933DCE-BBEA-46A5-98BC-CA41A7DBB761}" destId="{347D85BD-7382-4413-9298-D06CC996458A}" srcOrd="8" destOrd="0" presId="urn:microsoft.com/office/officeart/2005/8/layout/target3"/>
    <dgm:cxn modelId="{CB051FEF-0DF1-43A2-B40D-A95042F86C1A}" type="presParOf" srcId="{2D933DCE-BBEA-46A5-98BC-CA41A7DBB761}" destId="{C4DD5B9C-4D9E-449D-A063-107A759DF3D1}" srcOrd="9" destOrd="0" presId="urn:microsoft.com/office/officeart/2005/8/layout/target3"/>
    <dgm:cxn modelId="{5D779C80-B6F3-4CEB-8ED2-B0FAD09077AD}" type="presParOf" srcId="{2D933DCE-BBEA-46A5-98BC-CA41A7DBB761}" destId="{CD515E15-5457-47F2-8109-A2A59D66C930}" srcOrd="10" destOrd="0" presId="urn:microsoft.com/office/officeart/2005/8/layout/target3"/>
    <dgm:cxn modelId="{D48F2BD6-480F-40DE-A9C7-FD2C43E43829}" type="presParOf" srcId="{2D933DCE-BBEA-46A5-98BC-CA41A7DBB761}" destId="{7DDB6D97-C311-42E1-B77C-B194BAE75773}" srcOrd="11" destOrd="0" presId="urn:microsoft.com/office/officeart/2005/8/layout/target3"/>
    <dgm:cxn modelId="{41A769B2-949F-49FF-9621-D91904612268}" type="presParOf" srcId="{2D933DCE-BBEA-46A5-98BC-CA41A7DBB761}" destId="{DE2B4424-17B1-4404-A13F-04051C43B79D}" srcOrd="12" destOrd="0" presId="urn:microsoft.com/office/officeart/2005/8/layout/target3"/>
    <dgm:cxn modelId="{88EB6D86-F965-4CFC-A645-3BF7AE545D47}" type="presParOf" srcId="{2D933DCE-BBEA-46A5-98BC-CA41A7DBB761}" destId="{555607BD-8A1D-4EBB-825A-8C74A1FB0FFC}" srcOrd="13" destOrd="0" presId="urn:microsoft.com/office/officeart/2005/8/layout/target3"/>
    <dgm:cxn modelId="{F69A6082-FEFA-4813-B4AF-3A899B90900F}" type="presParOf" srcId="{2D933DCE-BBEA-46A5-98BC-CA41A7DBB761}" destId="{AAB7E4A6-9D01-402C-9D7A-6D30767F0B58}" srcOrd="14" destOrd="0" presId="urn:microsoft.com/office/officeart/2005/8/layout/target3"/>
    <dgm:cxn modelId="{90E46859-D277-46F2-9881-605B6D67AF6F}" type="presParOf" srcId="{2D933DCE-BBEA-46A5-98BC-CA41A7DBB761}" destId="{359A210A-E8C9-4FD6-9BC7-434F4455A6B5}" srcOrd="15" destOrd="0" presId="urn:microsoft.com/office/officeart/2005/8/layout/target3"/>
    <dgm:cxn modelId="{D79F1F2B-BF5C-4DCB-9C4C-0A8F6B3339C0}" type="presParOf" srcId="{2D933DCE-BBEA-46A5-98BC-CA41A7DBB761}" destId="{36B74B1E-3C18-4C06-BA03-CB2EB266F8FF}" srcOrd="16" destOrd="0" presId="urn:microsoft.com/office/officeart/2005/8/layout/target3"/>
    <dgm:cxn modelId="{33CAE96E-0F9C-4A66-98CC-24C45BD78838}" type="presParOf" srcId="{2D933DCE-BBEA-46A5-98BC-CA41A7DBB761}" destId="{94413E88-B296-45A5-9057-6B5765B63A8F}" srcOrd="17" destOrd="0" presId="urn:microsoft.com/office/officeart/2005/8/layout/target3"/>
    <dgm:cxn modelId="{C6764160-AD3B-4F5F-A573-ADDA8C04276A}" type="presParOf" srcId="{2D933DCE-BBEA-46A5-98BC-CA41A7DBB761}" destId="{5A434D34-FA65-40B0-A4CE-3A1E2B14A215}" srcOrd="18" destOrd="0" presId="urn:microsoft.com/office/officeart/2005/8/layout/target3"/>
    <dgm:cxn modelId="{32EC10E6-0302-4D5F-9FC5-32484246BBFA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VY_32_INOVACE_11_16_ Početní výkony s velkými čísly </a:t>
          </a:r>
          <a:r>
            <a:rPr lang="cs-CZ" sz="1200" kern="1200" baseline="0" smtClean="0"/>
            <a:t>- 2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Matematika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D6AB2-17D6-41BD-875D-640ED331982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0EBD17-E9EA-42D1-A512-443EC333B1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01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479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28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7868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43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809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595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997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01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24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110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980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F5C19-54AB-4E9E-A144-25DBE3F7D345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3781B-3DC8-4628-9FA5-5B16C74B53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3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75550915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83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Matematika a její aplikace.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Početní výkony s velkými čísly - 2.</a:t>
            </a:r>
            <a:endParaRPr lang="cs-CZ" b="1" u="sng" dirty="0"/>
          </a:p>
          <a:p>
            <a:r>
              <a:rPr lang="cs-CZ" dirty="0" smtClean="0"/>
              <a:t>Vytvořeno jako DUM do předmětu matematika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437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čísla.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1 209 008                         3 021 008</a:t>
            </a:r>
          </a:p>
          <a:p>
            <a:pPr marL="0" indent="0">
              <a:buNone/>
            </a:pPr>
            <a:r>
              <a:rPr lang="cs-CZ" dirty="0" smtClean="0"/>
              <a:t>                  34 560 123                23 670 000</a:t>
            </a:r>
          </a:p>
          <a:p>
            <a:pPr marL="0" indent="0">
              <a:buNone/>
            </a:pPr>
            <a:r>
              <a:rPr lang="cs-CZ" dirty="0" smtClean="0"/>
              <a:t>                                     789 541</a:t>
            </a:r>
          </a:p>
          <a:p>
            <a:pPr marL="0" indent="0">
              <a:buNone/>
            </a:pPr>
            <a:r>
              <a:rPr lang="cs-CZ" dirty="0" smtClean="0"/>
              <a:t>             5 808                                       505 678 004</a:t>
            </a:r>
          </a:p>
          <a:p>
            <a:pPr marL="0" indent="0">
              <a:buNone/>
            </a:pPr>
            <a:r>
              <a:rPr lang="cs-CZ" dirty="0" smtClean="0"/>
              <a:t> 406 153              11 000 000 000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607                                  500 004</a:t>
            </a:r>
          </a:p>
          <a:p>
            <a:pPr marL="0" indent="0">
              <a:buNone/>
            </a:pPr>
            <a:r>
              <a:rPr lang="cs-CZ" dirty="0" smtClean="0"/>
              <a:t>       545 990               8 000 000 000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782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čísla, která bezprostředně předcházejí číslům: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510493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9 999 999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34 567 870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1 070 000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771</a:t>
                      </a:r>
                      <a:r>
                        <a:rPr lang="cs-CZ" b="1" baseline="0" dirty="0" smtClean="0"/>
                        <a:t> 880 606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612 890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</a:t>
                      </a:r>
                      <a:r>
                        <a:rPr lang="cs-CZ" b="1" baseline="0" dirty="0" smtClean="0"/>
                        <a:t> 000 000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53 600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9 909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9188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Napiš čísla, která bezprostředně </a:t>
            </a:r>
            <a:r>
              <a:rPr lang="cs-CZ" dirty="0" smtClean="0"/>
              <a:t>následují za čísly: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2055062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9 999 999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12 435 679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1 000 009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200</a:t>
                      </a:r>
                      <a:r>
                        <a:rPr lang="cs-CZ" b="1" baseline="0" dirty="0" smtClean="0"/>
                        <a:t> 000 000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41 099 099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549 433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8 909 999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695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tabulku.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5830364"/>
              </p:ext>
            </p:extLst>
          </p:nvPr>
        </p:nvGraphicFramePr>
        <p:xfrm>
          <a:off x="467544" y="2667000"/>
          <a:ext cx="7416824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2623"/>
                <a:gridCol w="932191"/>
                <a:gridCol w="1027407"/>
                <a:gridCol w="1027407"/>
                <a:gridCol w="1027407"/>
                <a:gridCol w="1127661"/>
                <a:gridCol w="115212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- 1</a:t>
                      </a:r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+ 10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+ 100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– 100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– 1 000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r>
                        <a:rPr lang="cs-CZ" b="1" baseline="0" dirty="0" smtClean="0"/>
                        <a:t> + 1 000</a:t>
                      </a:r>
                      <a:endParaRPr lang="cs-CZ" b="1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679 000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3 564 987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9889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Sečti daná čísla.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1 657 890            88 980 000                 2 678 544</a:t>
            </a:r>
          </a:p>
          <a:p>
            <a:pPr marL="0" indent="0">
              <a:buNone/>
            </a:pPr>
            <a:r>
              <a:rPr lang="cs-CZ" dirty="0" smtClean="0"/>
              <a:t>4 765 999              4 909 008                 2 678 555</a:t>
            </a:r>
          </a:p>
          <a:p>
            <a:pPr marL="0" indent="0">
              <a:buNone/>
            </a:pPr>
            <a:r>
              <a:rPr lang="cs-CZ" dirty="0" smtClean="0"/>
              <a:t>2 334 800                 123 870                 2 778 541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788 000                  433 211                            555</a:t>
            </a:r>
          </a:p>
          <a:p>
            <a:pPr marL="0" indent="0">
              <a:buNone/>
            </a:pPr>
            <a:r>
              <a:rPr lang="cs-CZ" u="sng" dirty="0"/>
              <a:t> </a:t>
            </a:r>
            <a:r>
              <a:rPr lang="cs-CZ" u="sng" dirty="0" smtClean="0"/>
              <a:t>     19 000</a:t>
            </a:r>
            <a:r>
              <a:rPr lang="cs-CZ" dirty="0" smtClean="0"/>
              <a:t>             </a:t>
            </a:r>
            <a:r>
              <a:rPr lang="cs-CZ" u="sng" dirty="0" smtClean="0"/>
              <a:t>            999</a:t>
            </a:r>
            <a:r>
              <a:rPr lang="cs-CZ" dirty="0" smtClean="0"/>
              <a:t>                  </a:t>
            </a:r>
            <a:r>
              <a:rPr lang="cs-CZ" u="sng" dirty="0" smtClean="0"/>
              <a:t>            66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159534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Daná čísla napiš pod sebe a sečti 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45 000 989 + 4 678 344 + 98</a:t>
            </a:r>
          </a:p>
          <a:p>
            <a:pPr marL="514350" indent="-514350">
              <a:buAutoNum type="alphaLcParenR"/>
            </a:pPr>
            <a:r>
              <a:rPr lang="cs-CZ" dirty="0" smtClean="0"/>
              <a:t>2 505 612 + 23 000 090 + 879</a:t>
            </a:r>
          </a:p>
          <a:p>
            <a:pPr marL="514350" indent="-514350">
              <a:buAutoNum type="alphaLcParenR"/>
            </a:pPr>
            <a:r>
              <a:rPr lang="cs-CZ" dirty="0" smtClean="0"/>
              <a:t>5 009 432 540 + 789 005 + 321 546 870</a:t>
            </a:r>
          </a:p>
          <a:p>
            <a:pPr marL="514350" indent="-514350">
              <a:buAutoNum type="alphaLcParenR"/>
            </a:pPr>
            <a:r>
              <a:rPr lang="cs-CZ" dirty="0" smtClean="0"/>
              <a:t>6 009 999 + 567 432 + 78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35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122</TotalTime>
  <Words>343</Words>
  <Application>Microsoft Office PowerPoint</Application>
  <PresentationFormat>Předvádění na obrazovce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Přečti čísla.</vt:lpstr>
      <vt:lpstr>Napiš čísla, která bezprostředně předcházejí číslům:</vt:lpstr>
      <vt:lpstr>Napiš čísla, která bezprostředně následují za čísly:</vt:lpstr>
      <vt:lpstr>Doplň tabulku.</vt:lpstr>
      <vt:lpstr>Sečti daná čísla.</vt:lpstr>
      <vt:lpstr>Daná čísla napiš pod sebe a sečti je.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6</cp:revision>
  <dcterms:created xsi:type="dcterms:W3CDTF">2012-09-14T16:25:12Z</dcterms:created>
  <dcterms:modified xsi:type="dcterms:W3CDTF">2012-09-15T07:33:19Z</dcterms:modified>
</cp:coreProperties>
</file>