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VY_32_INOVACE_11_17_ Početní výkony s velkými čísly - 3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4E54C2-FF75-4438-B307-F3A1EF5A113B}" type="presOf" srcId="{1D895EAB-76A7-41C6-9C6C-7D303AD4C23C}" destId="{94413E88-B296-45A5-9057-6B5765B63A8F}" srcOrd="1" destOrd="0" presId="urn:microsoft.com/office/officeart/2005/8/layout/target3"/>
    <dgm:cxn modelId="{0AF27C60-7179-4EFA-970C-8F1A3AA19876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A5D4417-1B7E-401D-B565-59A2E1C2550A}" type="presOf" srcId="{FFA013E9-5C5D-404D-8688-08171EA7A387}" destId="{359A210A-E8C9-4FD6-9BC7-434F4455A6B5}" srcOrd="1" destOrd="0" presId="urn:microsoft.com/office/officeart/2005/8/layout/target3"/>
    <dgm:cxn modelId="{3D5A61A2-6EBF-4382-A366-F732643BFE14}" type="presOf" srcId="{FFA013E9-5C5D-404D-8688-08171EA7A387}" destId="{E1DA18CB-4B0A-4D0C-9459-15C4B327891F}" srcOrd="0" destOrd="0" presId="urn:microsoft.com/office/officeart/2005/8/layout/target3"/>
    <dgm:cxn modelId="{AED86B19-C017-4DB6-8EFB-A2096D2DD998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5C0DE25-9E1C-4BF3-8A00-EF7E872D1B0C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1837D10-DDB3-4CF6-B45D-7124E7DE60DB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9BB4AC0-A1BC-4A6F-9BFC-22B701BD473A}" type="presOf" srcId="{A4836DAF-3E6B-4198-A089-B3C0D0384F2B}" destId="{4F0AD45D-7E6A-4C4A-90DF-90E27C4B175D}" srcOrd="0" destOrd="0" presId="urn:microsoft.com/office/officeart/2005/8/layout/target3"/>
    <dgm:cxn modelId="{057B5D1C-495C-4353-B55D-134AA5249FB3}" type="presOf" srcId="{D9242A4C-F33A-42E2-BFA4-EC80805DCD32}" destId="{7DDB6D97-C311-42E1-B77C-B194BAE75773}" srcOrd="0" destOrd="0" presId="urn:microsoft.com/office/officeart/2005/8/layout/target3"/>
    <dgm:cxn modelId="{EF706295-B551-4CE5-A5AA-4EB3B29E9265}" type="presOf" srcId="{ABD4D77B-BA54-4DFB-A762-4C734220F9AA}" destId="{AAB7E4A6-9D01-402C-9D7A-6D30767F0B58}" srcOrd="0" destOrd="0" presId="urn:microsoft.com/office/officeart/2005/8/layout/target3"/>
    <dgm:cxn modelId="{CFB8871B-F71D-43CF-9F9A-0B20D235B209}" type="presOf" srcId="{ABD4D77B-BA54-4DFB-A762-4C734220F9AA}" destId="{A6703DA5-6D74-4C8B-9C82-31DC93531BC2}" srcOrd="1" destOrd="0" presId="urn:microsoft.com/office/officeart/2005/8/layout/target3"/>
    <dgm:cxn modelId="{80643B44-2AB8-4221-B814-82E1FA5D0F0C}" type="presParOf" srcId="{2D933DCE-BBEA-46A5-98BC-CA41A7DBB761}" destId="{D3A73299-62A4-4767-8E25-C16133A0B902}" srcOrd="0" destOrd="0" presId="urn:microsoft.com/office/officeart/2005/8/layout/target3"/>
    <dgm:cxn modelId="{6EC9D15E-73F6-4E56-A129-CB667E497911}" type="presParOf" srcId="{2D933DCE-BBEA-46A5-98BC-CA41A7DBB761}" destId="{EE30B2AF-DDC9-42DB-9092-5595C6257A57}" srcOrd="1" destOrd="0" presId="urn:microsoft.com/office/officeart/2005/8/layout/target3"/>
    <dgm:cxn modelId="{B366644A-DA0D-4FB5-91DF-743368C45423}" type="presParOf" srcId="{2D933DCE-BBEA-46A5-98BC-CA41A7DBB761}" destId="{E1DA18CB-4B0A-4D0C-9459-15C4B327891F}" srcOrd="2" destOrd="0" presId="urn:microsoft.com/office/officeart/2005/8/layout/target3"/>
    <dgm:cxn modelId="{BDAE2BEE-88C6-4DD7-B26C-6B89C6995F5A}" type="presParOf" srcId="{2D933DCE-BBEA-46A5-98BC-CA41A7DBB761}" destId="{29996EEB-8589-4AED-9C98-E2204A026234}" srcOrd="3" destOrd="0" presId="urn:microsoft.com/office/officeart/2005/8/layout/target3"/>
    <dgm:cxn modelId="{FB977BAC-0170-4F5C-894F-619954303B37}" type="presParOf" srcId="{2D933DCE-BBEA-46A5-98BC-CA41A7DBB761}" destId="{056AE7B2-579D-40D1-A57C-4E33BFED76BE}" srcOrd="4" destOrd="0" presId="urn:microsoft.com/office/officeart/2005/8/layout/target3"/>
    <dgm:cxn modelId="{C083A805-22E2-4695-A069-AB3673ADD6FD}" type="presParOf" srcId="{2D933DCE-BBEA-46A5-98BC-CA41A7DBB761}" destId="{4F0AD45D-7E6A-4C4A-90DF-90E27C4B175D}" srcOrd="5" destOrd="0" presId="urn:microsoft.com/office/officeart/2005/8/layout/target3"/>
    <dgm:cxn modelId="{FEDD4393-FB02-49EC-A555-37299B52192C}" type="presParOf" srcId="{2D933DCE-BBEA-46A5-98BC-CA41A7DBB761}" destId="{1804A346-BBD3-438B-AE0F-7BEBB1E2AF96}" srcOrd="6" destOrd="0" presId="urn:microsoft.com/office/officeart/2005/8/layout/target3"/>
    <dgm:cxn modelId="{D7B92F07-DC9C-4E7C-9710-1D17EA703E9B}" type="presParOf" srcId="{2D933DCE-BBEA-46A5-98BC-CA41A7DBB761}" destId="{60CB9877-708D-4C64-AA73-CFD3F3076BC2}" srcOrd="7" destOrd="0" presId="urn:microsoft.com/office/officeart/2005/8/layout/target3"/>
    <dgm:cxn modelId="{A49EB01D-AF02-4327-AA6A-9FD7E5D2675F}" type="presParOf" srcId="{2D933DCE-BBEA-46A5-98BC-CA41A7DBB761}" destId="{347D85BD-7382-4413-9298-D06CC996458A}" srcOrd="8" destOrd="0" presId="urn:microsoft.com/office/officeart/2005/8/layout/target3"/>
    <dgm:cxn modelId="{F65DF480-CC4E-41BA-9434-5B340E7A9029}" type="presParOf" srcId="{2D933DCE-BBEA-46A5-98BC-CA41A7DBB761}" destId="{C4DD5B9C-4D9E-449D-A063-107A759DF3D1}" srcOrd="9" destOrd="0" presId="urn:microsoft.com/office/officeart/2005/8/layout/target3"/>
    <dgm:cxn modelId="{864C409A-A457-4211-98FC-E26B240048F7}" type="presParOf" srcId="{2D933DCE-BBEA-46A5-98BC-CA41A7DBB761}" destId="{CD515E15-5457-47F2-8109-A2A59D66C930}" srcOrd="10" destOrd="0" presId="urn:microsoft.com/office/officeart/2005/8/layout/target3"/>
    <dgm:cxn modelId="{C29DF67E-11D4-406A-9876-0649AB930759}" type="presParOf" srcId="{2D933DCE-BBEA-46A5-98BC-CA41A7DBB761}" destId="{7DDB6D97-C311-42E1-B77C-B194BAE75773}" srcOrd="11" destOrd="0" presId="urn:microsoft.com/office/officeart/2005/8/layout/target3"/>
    <dgm:cxn modelId="{EEE83B8B-EDC6-48A1-A642-1DD8730E7C22}" type="presParOf" srcId="{2D933DCE-BBEA-46A5-98BC-CA41A7DBB761}" destId="{DE2B4424-17B1-4404-A13F-04051C43B79D}" srcOrd="12" destOrd="0" presId="urn:microsoft.com/office/officeart/2005/8/layout/target3"/>
    <dgm:cxn modelId="{62F8E0A7-AEC1-4FA3-BFE7-80D538A2326A}" type="presParOf" srcId="{2D933DCE-BBEA-46A5-98BC-CA41A7DBB761}" destId="{555607BD-8A1D-4EBB-825A-8C74A1FB0FFC}" srcOrd="13" destOrd="0" presId="urn:microsoft.com/office/officeart/2005/8/layout/target3"/>
    <dgm:cxn modelId="{D717F1AE-2203-42ED-9825-4044757DD79B}" type="presParOf" srcId="{2D933DCE-BBEA-46A5-98BC-CA41A7DBB761}" destId="{AAB7E4A6-9D01-402C-9D7A-6D30767F0B58}" srcOrd="14" destOrd="0" presId="urn:microsoft.com/office/officeart/2005/8/layout/target3"/>
    <dgm:cxn modelId="{69E37BE9-35BE-4461-9C8F-7FE8B0D9F832}" type="presParOf" srcId="{2D933DCE-BBEA-46A5-98BC-CA41A7DBB761}" destId="{359A210A-E8C9-4FD6-9BC7-434F4455A6B5}" srcOrd="15" destOrd="0" presId="urn:microsoft.com/office/officeart/2005/8/layout/target3"/>
    <dgm:cxn modelId="{D87A80CB-084B-4AFA-B734-2D77D94CB831}" type="presParOf" srcId="{2D933DCE-BBEA-46A5-98BC-CA41A7DBB761}" destId="{36B74B1E-3C18-4C06-BA03-CB2EB266F8FF}" srcOrd="16" destOrd="0" presId="urn:microsoft.com/office/officeart/2005/8/layout/target3"/>
    <dgm:cxn modelId="{49560143-B0DF-49FF-90AF-342CD45226AC}" type="presParOf" srcId="{2D933DCE-BBEA-46A5-98BC-CA41A7DBB761}" destId="{94413E88-B296-45A5-9057-6B5765B63A8F}" srcOrd="17" destOrd="0" presId="urn:microsoft.com/office/officeart/2005/8/layout/target3"/>
    <dgm:cxn modelId="{85A9E07D-7070-407E-93FC-E081D4393DA6}" type="presParOf" srcId="{2D933DCE-BBEA-46A5-98BC-CA41A7DBB761}" destId="{5A434D34-FA65-40B0-A4CE-3A1E2B14A215}" srcOrd="18" destOrd="0" presId="urn:microsoft.com/office/officeart/2005/8/layout/target3"/>
    <dgm:cxn modelId="{9FDA93C9-54F8-472F-B11E-3B78FBA7948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VY_32_INOVACE_11_17_ Početní výkony s velkými čísly - 3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BB305-1E44-4560-AA73-3EDAF34EAD2E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9EF297-381D-46CA-99DC-070390BE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201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648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054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790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27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672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698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075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413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94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61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334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ABDBE-4D7F-4C72-8B3A-1C51DBBA4144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15F6C8-B9D2-4AF1-8DA2-B9BF8BD8FD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90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3801891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69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Početní výkony s velkými čísly - 3.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525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r>
              <a:rPr lang="cs-CZ" dirty="0" smtClean="0"/>
              <a:t> součty čísel.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6 909 765, 34 675 433</a:t>
            </a:r>
          </a:p>
          <a:p>
            <a:pPr marL="514350" indent="-514350">
              <a:buAutoNum type="alphaLcParenR"/>
            </a:pPr>
            <a:r>
              <a:rPr lang="cs-CZ" dirty="0" smtClean="0"/>
              <a:t>54 000 000, 6 754 239</a:t>
            </a:r>
          </a:p>
          <a:p>
            <a:pPr marL="514350" indent="-514350">
              <a:buAutoNum type="alphaLcParenR"/>
            </a:pPr>
            <a:r>
              <a:rPr lang="cs-CZ" dirty="0" smtClean="0"/>
              <a:t>2 009 321, 209 888</a:t>
            </a:r>
          </a:p>
          <a:p>
            <a:pPr marL="514350" indent="-514350">
              <a:buAutoNum type="alphaLcParenR"/>
            </a:pPr>
            <a:r>
              <a:rPr lang="cs-CZ" dirty="0" smtClean="0"/>
              <a:t>897 000 766, 7 989 665</a:t>
            </a:r>
          </a:p>
          <a:p>
            <a:pPr marL="514350" indent="-514350">
              <a:buAutoNum type="alphaLcParenR"/>
            </a:pPr>
            <a:r>
              <a:rPr lang="cs-CZ" dirty="0" smtClean="0"/>
              <a:t>1 000 090 455, 777 545</a:t>
            </a:r>
          </a:p>
          <a:p>
            <a:pPr marL="514350" indent="-514350">
              <a:buAutoNum type="alphaLcParenR"/>
            </a:pPr>
            <a:r>
              <a:rPr lang="cs-CZ" dirty="0" smtClean="0"/>
              <a:t>8 667 445, 8 667 446</a:t>
            </a:r>
          </a:p>
          <a:p>
            <a:pPr marL="514350" indent="-514350">
              <a:buAutoNum type="alphaLcParenR"/>
            </a:pPr>
            <a:r>
              <a:rPr lang="cs-CZ" dirty="0" smtClean="0"/>
              <a:t>909 788, 88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7693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rozdíly čísel.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14 518, 8 990</a:t>
            </a:r>
          </a:p>
          <a:p>
            <a:pPr marL="514350" indent="-514350">
              <a:buAutoNum type="alphaLcParenR"/>
            </a:pPr>
            <a:r>
              <a:rPr lang="cs-CZ" dirty="0" smtClean="0"/>
              <a:t>8 500 564, 2 788 122</a:t>
            </a:r>
          </a:p>
          <a:p>
            <a:pPr marL="514350" indent="-514350">
              <a:buAutoNum type="alphaLcParenR"/>
            </a:pPr>
            <a:r>
              <a:rPr lang="cs-CZ" dirty="0" smtClean="0"/>
              <a:t>2 760 222, 988</a:t>
            </a:r>
          </a:p>
          <a:p>
            <a:pPr marL="514350" indent="-514350">
              <a:buAutoNum type="alphaLcParenR"/>
            </a:pPr>
            <a:r>
              <a:rPr lang="cs-CZ" dirty="0" smtClean="0"/>
              <a:t>410 211, 7 340</a:t>
            </a:r>
          </a:p>
          <a:p>
            <a:pPr marL="514350" indent="-514350">
              <a:buAutoNum type="alphaLcParenR"/>
            </a:pPr>
            <a:r>
              <a:rPr lang="cs-CZ" dirty="0" smtClean="0"/>
              <a:t>25 205 472, 6 389 205</a:t>
            </a:r>
          </a:p>
          <a:p>
            <a:pPr marL="514350" indent="-514350">
              <a:buAutoNum type="alphaLcParenR"/>
            </a:pPr>
            <a:r>
              <a:rPr lang="cs-CZ" dirty="0" smtClean="0"/>
              <a:t>87 569, 331</a:t>
            </a:r>
          </a:p>
          <a:p>
            <a:pPr marL="514350" indent="-514350">
              <a:buAutoNum type="alphaLcParenR"/>
            </a:pPr>
            <a:r>
              <a:rPr lang="cs-CZ" dirty="0" smtClean="0"/>
              <a:t>77 809 330, 77 809 326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952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Odečti, správnost výsledků si ověř zkouškou.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789      9 783 109        687 234      45 920 233</a:t>
            </a:r>
          </a:p>
          <a:p>
            <a:pPr marL="0" indent="0">
              <a:buNone/>
            </a:pPr>
            <a:r>
              <a:rPr lang="cs-CZ" u="sng" dirty="0" smtClean="0"/>
              <a:t>- 77    </a:t>
            </a:r>
            <a:r>
              <a:rPr lang="cs-CZ" dirty="0" smtClean="0"/>
              <a:t>- </a:t>
            </a:r>
            <a:r>
              <a:rPr lang="cs-CZ" u="sng" dirty="0" smtClean="0"/>
              <a:t>8 005 763</a:t>
            </a:r>
            <a:r>
              <a:rPr lang="cs-CZ" dirty="0" smtClean="0"/>
              <a:t>     </a:t>
            </a:r>
            <a:r>
              <a:rPr lang="cs-CZ" u="sng" dirty="0" smtClean="0"/>
              <a:t>-   99 439</a:t>
            </a:r>
            <a:r>
              <a:rPr lang="cs-CZ" dirty="0" smtClean="0"/>
              <a:t>     </a:t>
            </a:r>
            <a:r>
              <a:rPr lang="cs-CZ" u="sng" dirty="0" smtClean="0"/>
              <a:t>-   9 981 761  </a:t>
            </a:r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4090967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chyby ve výsledcích.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573 008       205 405       635 257    2 098 347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u="sng" dirty="0" smtClean="0"/>
              <a:t>     6 932</a:t>
            </a:r>
            <a:r>
              <a:rPr lang="cs-CZ" dirty="0" smtClean="0"/>
              <a:t>    </a:t>
            </a:r>
            <a:r>
              <a:rPr lang="cs-CZ" u="sng" dirty="0" smtClean="0"/>
              <a:t>- 190 773</a:t>
            </a:r>
            <a:r>
              <a:rPr lang="cs-CZ" dirty="0" smtClean="0"/>
              <a:t>     </a:t>
            </a:r>
            <a:r>
              <a:rPr lang="cs-CZ" u="sng" dirty="0" smtClean="0"/>
              <a:t>- 411 094</a:t>
            </a:r>
            <a:r>
              <a:rPr lang="cs-CZ" dirty="0" smtClean="0"/>
              <a:t>    </a:t>
            </a:r>
            <a:r>
              <a:rPr lang="cs-CZ" u="sng" dirty="0" smtClean="0"/>
              <a:t>1 874 223</a:t>
            </a:r>
          </a:p>
          <a:p>
            <a:pPr marL="0" indent="0">
              <a:buNone/>
            </a:pPr>
            <a:r>
              <a:rPr lang="cs-CZ" dirty="0" smtClean="0"/>
              <a:t> 579 936         14 732       324 155     3 972 570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749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své stáří v roce 2 045.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Výpočet: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457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Nezapomeň na zápis, výpočet, odpověď.</a:t>
            </a:r>
          </a:p>
          <a:p>
            <a:pPr marL="0" indent="0">
              <a:buNone/>
            </a:pPr>
            <a:r>
              <a:rPr lang="cs-CZ" dirty="0" smtClean="0"/>
              <a:t>Týdenní pobyt u moře pro jednu dospělou osobu stál 4 543 Kč. Kolik zaplatili 4 dospělé osoby za 14denní pobyt?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600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328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Vypočítej součty čísel.</vt:lpstr>
      <vt:lpstr>Vypočítej rozdíly čísel.</vt:lpstr>
      <vt:lpstr>Odečti, správnost výsledků si ověř zkouškou.</vt:lpstr>
      <vt:lpstr>Najdi chyby ve výsledcích.</vt:lpstr>
      <vt:lpstr>Vypočítej své stáří v roce 2 045.</vt:lpstr>
      <vt:lpstr>Vyřeš slovní úlohu.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2012-09-14T17:53:32Z</dcterms:created>
  <dcterms:modified xsi:type="dcterms:W3CDTF">2012-09-15T08:01:25Z</dcterms:modified>
</cp:coreProperties>
</file>