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E8FD55-F24D-4D40-9CE3-C8A29E5CB969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6E825-0FAE-4308-A542-34BEB6D2A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430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6E825-0FAE-4308-A542-34BEB6D2AF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611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michaeldevega.mujblog.centrum.cz/clanky/Pop-Art-a-Andy-Warhol-34085.aspx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michaeldevega.mujblog.centrum.cz/clanky/Pop-Art-a-Andy-Warhol-34085.aspx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40222" y="4154701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691680" y="441615"/>
            <a:ext cx="5832648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 </a:t>
            </a:r>
          </a:p>
          <a:p>
            <a:r>
              <a:rPr lang="cs-CZ" sz="2000" dirty="0"/>
              <a:t> 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Využití ICT, výtvarná výchova, Pop-art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Mgr.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Olga Pasovská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VY_32_INOVACE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__1</a:t>
            </a:r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/IX.SADA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 je určena pro žáky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2. stupně,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slouží k výkladu učiva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Pop-art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Období: září-prosinec 2011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</a:p>
        </p:txBody>
      </p:sp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301208"/>
            <a:ext cx="5718810" cy="12439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73280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POP  ART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solidFill>
                  <a:schemeClr val="bg1"/>
                </a:solidFill>
              </a:rPr>
              <a:t>u</a:t>
            </a:r>
            <a:r>
              <a:rPr lang="cs-CZ" dirty="0" smtClean="0">
                <a:solidFill>
                  <a:schemeClr val="bg1"/>
                </a:solidFill>
              </a:rPr>
              <a:t>mělecký směr vzniklý v polovině 50. let 20. století</a:t>
            </a:r>
          </a:p>
          <a:p>
            <a:r>
              <a:rPr lang="cs-CZ" dirty="0">
                <a:solidFill>
                  <a:schemeClr val="bg1"/>
                </a:solidFill>
              </a:rPr>
              <a:t>n</a:t>
            </a:r>
            <a:r>
              <a:rPr lang="cs-CZ" dirty="0" smtClean="0">
                <a:solidFill>
                  <a:schemeClr val="bg1"/>
                </a:solidFill>
              </a:rPr>
              <a:t>ejvětší rozvoj v 60. letech 20. století</a:t>
            </a:r>
          </a:p>
          <a:p>
            <a:r>
              <a:rPr lang="cs-CZ" dirty="0">
                <a:solidFill>
                  <a:schemeClr val="bg1"/>
                </a:solidFill>
              </a:rPr>
              <a:t>n</a:t>
            </a:r>
            <a:r>
              <a:rPr lang="cs-CZ" dirty="0" smtClean="0">
                <a:solidFill>
                  <a:schemeClr val="bg1"/>
                </a:solidFill>
              </a:rPr>
              <a:t>ázev je zkratka z anglického „</a:t>
            </a:r>
            <a:r>
              <a:rPr lang="cs-CZ" dirty="0" err="1" smtClean="0">
                <a:solidFill>
                  <a:schemeClr val="bg1"/>
                </a:solidFill>
              </a:rPr>
              <a:t>popular</a:t>
            </a:r>
            <a:r>
              <a:rPr lang="cs-CZ" dirty="0" smtClean="0">
                <a:solidFill>
                  <a:schemeClr val="bg1"/>
                </a:solidFill>
              </a:rPr>
              <a:t> art“ (roku 1955 použil anglický kritik </a:t>
            </a:r>
            <a:r>
              <a:rPr lang="cs-CZ" dirty="0" err="1" smtClean="0">
                <a:solidFill>
                  <a:schemeClr val="bg1"/>
                </a:solidFill>
              </a:rPr>
              <a:t>Lawrence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Alloway</a:t>
            </a:r>
            <a:r>
              <a:rPr lang="cs-CZ" dirty="0" smtClean="0">
                <a:solidFill>
                  <a:schemeClr val="bg1"/>
                </a:solidFill>
              </a:rPr>
              <a:t>)</a:t>
            </a:r>
          </a:p>
          <a:p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vlivněn populární hudbou a komerčním uměním</a:t>
            </a:r>
          </a:p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řejímá motivy z předmětů denní potřeby</a:t>
            </a:r>
          </a:p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odněty z velkoměstské kultury (reklama, film, fotografie, komiksy)</a:t>
            </a:r>
          </a:p>
          <a:p>
            <a:r>
              <a:rPr lang="cs-CZ" dirty="0">
                <a:solidFill>
                  <a:schemeClr val="bg1"/>
                </a:solidFill>
              </a:rPr>
              <a:t>d</a:t>
            </a:r>
            <a:r>
              <a:rPr lang="cs-CZ" dirty="0" smtClean="0">
                <a:solidFill>
                  <a:schemeClr val="bg1"/>
                </a:solidFill>
              </a:rPr>
              <a:t>vě nezávislá místa vzniku v Londýně a v New Yorku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! </a:t>
            </a:r>
            <a:r>
              <a:rPr lang="cs-CZ" b="1" dirty="0" smtClean="0">
                <a:solidFill>
                  <a:schemeClr val="bg1"/>
                </a:solidFill>
              </a:rPr>
              <a:t>Do internetového přehrávače </a:t>
            </a:r>
            <a:r>
              <a:rPr lang="cs-CZ" b="1" dirty="0" err="1" smtClean="0">
                <a:solidFill>
                  <a:schemeClr val="bg1"/>
                </a:solidFill>
              </a:rPr>
              <a:t>Youtube</a:t>
            </a:r>
            <a:r>
              <a:rPr lang="cs-CZ" b="1" dirty="0" smtClean="0">
                <a:solidFill>
                  <a:schemeClr val="bg1"/>
                </a:solidFill>
              </a:rPr>
              <a:t> zkopíruj tuto adresu a prohlédni si díla tvůrců pop </a:t>
            </a:r>
            <a:r>
              <a:rPr lang="cs-CZ" b="1" dirty="0" err="1" smtClean="0">
                <a:solidFill>
                  <a:schemeClr val="bg1"/>
                </a:solidFill>
              </a:rPr>
              <a:t>artu</a:t>
            </a:r>
            <a:r>
              <a:rPr lang="cs-CZ" b="1" dirty="0" smtClean="0">
                <a:solidFill>
                  <a:schemeClr val="bg1"/>
                </a:solidFill>
              </a:rPr>
              <a:t>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http</a:t>
            </a:r>
            <a:r>
              <a:rPr lang="cs-CZ" b="1" dirty="0">
                <a:solidFill>
                  <a:schemeClr val="bg1"/>
                </a:solidFill>
              </a:rPr>
              <a:t>://www.youtube.com/watch?v=clXzhwWupgI&amp;feature=related</a:t>
            </a:r>
          </a:p>
        </p:txBody>
      </p:sp>
    </p:spTree>
    <p:extLst>
      <p:ext uri="{BB962C8B-B14F-4D97-AF65-F5344CB8AC3E}">
        <p14:creationId xmlns:p14="http://schemas.microsoft.com/office/powerpoint/2010/main" val="50145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LONDÝNSKÁ  VĚTEV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Richard </a:t>
            </a:r>
            <a:r>
              <a:rPr lang="cs-CZ" b="1" dirty="0" err="1" smtClean="0">
                <a:solidFill>
                  <a:schemeClr val="bg1"/>
                </a:solidFill>
              </a:rPr>
              <a:t>Hamilton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http://www.youtube.com/watch?v=77DIox5LWZ4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Eduard </a:t>
            </a:r>
            <a:r>
              <a:rPr lang="cs-CZ" b="1" dirty="0" err="1" smtClean="0">
                <a:solidFill>
                  <a:schemeClr val="bg1"/>
                </a:solidFill>
              </a:rPr>
              <a:t>Paolozzi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http://www.youtube.com/watch?v=wAhdbou6QnY</a:t>
            </a:r>
          </a:p>
        </p:txBody>
      </p:sp>
    </p:spTree>
    <p:extLst>
      <p:ext uri="{BB962C8B-B14F-4D97-AF65-F5344CB8AC3E}">
        <p14:creationId xmlns:p14="http://schemas.microsoft.com/office/powerpoint/2010/main" val="2387873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NEW YORKSKÁ  VĚTEV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44824"/>
            <a:ext cx="7125112" cy="4051437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Andy </a:t>
            </a:r>
            <a:r>
              <a:rPr lang="cs-CZ" b="1" dirty="0" err="1" smtClean="0">
                <a:solidFill>
                  <a:schemeClr val="bg1"/>
                </a:solidFill>
              </a:rPr>
              <a:t>Warhol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(sítotisky s opakujícím se motivem </a:t>
            </a:r>
            <a:r>
              <a:rPr lang="cs-CZ" dirty="0" err="1" smtClean="0">
                <a:solidFill>
                  <a:schemeClr val="bg1"/>
                </a:solidFill>
              </a:rPr>
              <a:t>např.Marilyn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Monroe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smtClean="0">
                <a:solidFill>
                  <a:schemeClr val="bg1"/>
                </a:solidFill>
              </a:rPr>
              <a:t>láhve </a:t>
            </a:r>
            <a:r>
              <a:rPr lang="cs-CZ" dirty="0" err="1" smtClean="0">
                <a:solidFill>
                  <a:schemeClr val="bg1"/>
                </a:solidFill>
              </a:rPr>
              <a:t>Coca-coly</a:t>
            </a:r>
            <a:r>
              <a:rPr lang="cs-CZ" dirty="0" smtClean="0">
                <a:solidFill>
                  <a:schemeClr val="bg1"/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Více </a:t>
            </a:r>
            <a:r>
              <a:rPr lang="cs-CZ" dirty="0" smtClean="0">
                <a:solidFill>
                  <a:schemeClr val="bg1"/>
                </a:solidFill>
              </a:rPr>
              <a:t>najdi na 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http</a:t>
            </a:r>
            <a:r>
              <a:rPr lang="cs-CZ" dirty="0">
                <a:solidFill>
                  <a:schemeClr val="bg1"/>
                </a:solidFill>
                <a:hlinkClick r:id="rId2"/>
              </a:rPr>
              <a:t>://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michaeldevega.mujblog.centrum.cz/clanky/Pop-Art-a-Andy-Warhol-34085.aspx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http://www.youtube.com/watch?v=LmihCw8iKXs&amp;feature=related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Jasper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Johns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http://www.youtube.com/watch?v=1TE7OLir5B4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Claes</a:t>
            </a:r>
            <a:r>
              <a:rPr lang="cs-CZ" b="1" dirty="0" smtClean="0">
                <a:solidFill>
                  <a:schemeClr val="bg1"/>
                </a:solidFill>
              </a:rPr>
              <a:t> Oldenburg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Roy </a:t>
            </a:r>
            <a:r>
              <a:rPr lang="cs-CZ" b="1" dirty="0" err="1" smtClean="0">
                <a:solidFill>
                  <a:schemeClr val="bg1"/>
                </a:solidFill>
              </a:rPr>
              <a:t>Licht</a:t>
            </a:r>
            <a:r>
              <a:rPr lang="cs-CZ" dirty="0" err="1" smtClean="0">
                <a:solidFill>
                  <a:schemeClr val="bg1"/>
                </a:solidFill>
              </a:rPr>
              <a:t>enstein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http://www.youtube.com/watch?v=ydrvZHUXZYw&amp;feature=related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Tom </a:t>
            </a:r>
            <a:r>
              <a:rPr lang="cs-CZ" b="1" dirty="0" err="1" smtClean="0">
                <a:solidFill>
                  <a:schemeClr val="bg1"/>
                </a:solidFill>
              </a:rPr>
              <a:t>Wesselman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http://www.youtube.com/watch?v=lrXwJHYysCg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! http</a:t>
            </a:r>
            <a:r>
              <a:rPr lang="cs-CZ" b="1" dirty="0">
                <a:solidFill>
                  <a:schemeClr val="bg1"/>
                </a:solidFill>
              </a:rPr>
              <a:t>://www.youtube.com/watch?v=zj5N8qwp2IU&amp;feature=related</a:t>
            </a:r>
          </a:p>
        </p:txBody>
      </p:sp>
    </p:spTree>
    <p:extLst>
      <p:ext uri="{BB962C8B-B14F-4D97-AF65-F5344CB8AC3E}">
        <p14:creationId xmlns:p14="http://schemas.microsoft.com/office/powerpoint/2010/main" val="3532430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229200"/>
            <a:ext cx="5718810" cy="124396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56917" y="764704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Použité zdroje: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49719" y="764704"/>
            <a:ext cx="43949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http://cs.wikipedia.org/wiki/Pop_art</a:t>
            </a:r>
          </a:p>
        </p:txBody>
      </p:sp>
      <p:sp>
        <p:nvSpPr>
          <p:cNvPr id="5" name="Obdélník 4"/>
          <p:cNvSpPr/>
          <p:nvPr/>
        </p:nvSpPr>
        <p:spPr>
          <a:xfrm>
            <a:off x="2861625" y="2017380"/>
            <a:ext cx="4572000" cy="10618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http://</a:t>
            </a:r>
            <a:r>
              <a:rPr lang="cs-CZ" sz="900" dirty="0">
                <a:solidFill>
                  <a:schemeClr val="bg1"/>
                </a:solidFill>
              </a:rPr>
              <a:t>www.google.cz/search?tbm=isch&amp;hl=cs&amp;source=hp&amp;biw=1366&amp;bih=608&amp;q=land+art&amp;gbv=2&amp;oq=land+art&amp;aq=f&amp;aqi=g2g-S8&amp;aql=&amp;gs_sm=e&amp;gs_upl=1393l2429l0l3051l8l6l0l1l1l0l91l360l5l5l0#hl=cs&amp;gbv=2&amp;tbm=isch&amp;sa=1&amp;q=pop+art&amp;oq=pop+art&amp;aq=f&amp;aqi=g10&amp;aql=&amp;gs_sm=s&amp;gs_upl=676566l679481l2l687692l7l7l0l0l0l0l171l784l3.4l7l0&amp;bav=on.2,or.r_gc.r_pw.,cf.osb&amp;fp=374f696e1ef347ad&amp;biw=1366&amp;bih=608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49719" y="4149080"/>
            <a:ext cx="3306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Citováno 24.10.2011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61625" y="3110065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>
                <a:solidFill>
                  <a:schemeClr val="bg1"/>
                </a:solidFill>
              </a:rPr>
              <a:t>http://www.youtube.com/watch?v=clXzhwWupgI&amp;feature=related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61625" y="1134036"/>
            <a:ext cx="45408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</a:rPr>
              <a:t>http://www.youtube.com/watch?v=clXzhwWupgI&amp;feature=related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61625" y="1595701"/>
            <a:ext cx="461687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>
                <a:solidFill>
                  <a:schemeClr val="bg1"/>
                </a:solidFill>
                <a:hlinkClick r:id="rId3"/>
              </a:rPr>
              <a:t>http://michaeldevega.mujblog.centrum.cz/clanky/Pop-Art-a-Andy-Warhol-34085.aspx</a:t>
            </a:r>
            <a:endParaRPr lang="cs-CZ" sz="9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49719" y="3357230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>
                <a:solidFill>
                  <a:schemeClr val="bg1"/>
                </a:solidFill>
              </a:rPr>
              <a:t>http://www.youtube.com/watch?v=LmihCw8iKXs&amp;feature=related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861625" y="3671961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>
                <a:solidFill>
                  <a:schemeClr val="bg1"/>
                </a:solidFill>
              </a:rPr>
              <a:t>http://www.youtube.com/watch?v=lrXwJHYysCg</a:t>
            </a:r>
          </a:p>
        </p:txBody>
      </p:sp>
    </p:spTree>
    <p:extLst>
      <p:ext uri="{BB962C8B-B14F-4D97-AF65-F5344CB8AC3E}">
        <p14:creationId xmlns:p14="http://schemas.microsoft.com/office/powerpoint/2010/main" val="1728009821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223</TotalTime>
  <Words>187</Words>
  <Application>Microsoft Office PowerPoint</Application>
  <PresentationFormat>Předvádění na obrazovce (4:3)</PresentationFormat>
  <Paragraphs>46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Summer</vt:lpstr>
      <vt:lpstr>Prezentace aplikace PowerPoint</vt:lpstr>
      <vt:lpstr>POP  ART</vt:lpstr>
      <vt:lpstr>LONDÝNSKÁ  VĚTEV</vt:lpstr>
      <vt:lpstr>NEW YORKSKÁ  VĚTEV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Jazyk Autor: Mgr. Olga Pasovská Název materiálu: VY_32_INOVACE_01/IV. SADA</dc:title>
  <dc:creator>Ucitele4</dc:creator>
  <cp:lastModifiedBy>Ucitele4</cp:lastModifiedBy>
  <cp:revision>33</cp:revision>
  <dcterms:created xsi:type="dcterms:W3CDTF">2011-11-04T09:30:49Z</dcterms:created>
  <dcterms:modified xsi:type="dcterms:W3CDTF">2011-12-20T22:16:21Z</dcterms:modified>
</cp:coreProperties>
</file>