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VY_32_INOVACE_11_06_ </a:t>
          </a:r>
          <a:r>
            <a:rPr lang="cs-CZ" sz="1200" baseline="0" smtClean="0"/>
            <a:t>Násobení  </a:t>
          </a:r>
          <a:r>
            <a:rPr lang="cs-CZ" sz="1200" baseline="0" dirty="0" smtClean="0"/>
            <a:t>přirozených čísel do 1 000 000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B38943-8B24-4EA1-B138-B9A98D597067}" type="presOf" srcId="{ABD4D77B-BA54-4DFB-A762-4C734220F9AA}" destId="{AAB7E4A6-9D01-402C-9D7A-6D30767F0B58}" srcOrd="0" destOrd="0" presId="urn:microsoft.com/office/officeart/2005/8/layout/target3"/>
    <dgm:cxn modelId="{71F2EF4E-9A97-4FC1-BC92-38B8AEE78CA7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69FCA934-65C7-4385-8D6F-50AC7374164A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F8674EC4-F904-4978-8D4E-98CC4352872C}" type="presOf" srcId="{D9242A4C-F33A-42E2-BFA4-EC80805DCD32}" destId="{7DDB6D97-C311-42E1-B77C-B194BAE75773}" srcOrd="0" destOrd="0" presId="urn:microsoft.com/office/officeart/2005/8/layout/target3"/>
    <dgm:cxn modelId="{15F2E0B8-976A-4064-9A34-CBB238720844}" type="presOf" srcId="{1D895EAB-76A7-41C6-9C6C-7D303AD4C23C}" destId="{347D85BD-7382-4413-9298-D06CC996458A}" srcOrd="0" destOrd="0" presId="urn:microsoft.com/office/officeart/2005/8/layout/target3"/>
    <dgm:cxn modelId="{BBEE0337-1A72-40F2-998A-FFF83AFB9A55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D73459FE-A095-4318-BD85-191C890E5A86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7129632-439F-496E-944F-BE414A142AA0}" type="presOf" srcId="{D9242A4C-F33A-42E2-BFA4-EC80805DCD32}" destId="{5A434D34-FA65-40B0-A4CE-3A1E2B14A215}" srcOrd="1" destOrd="0" presId="urn:microsoft.com/office/officeart/2005/8/layout/target3"/>
    <dgm:cxn modelId="{3062B2CE-1ADE-45AD-9884-8D9CBEF625FF}" type="presOf" srcId="{A4836DAF-3E6B-4198-A089-B3C0D0384F2B}" destId="{4F0AD45D-7E6A-4C4A-90DF-90E27C4B175D}" srcOrd="0" destOrd="0" presId="urn:microsoft.com/office/officeart/2005/8/layout/target3"/>
    <dgm:cxn modelId="{7154B43A-F559-4633-8502-462170FC0E8C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4D452EF-E80F-4BDC-9250-0C06F8D9DE68}" type="presOf" srcId="{1D895EAB-76A7-41C6-9C6C-7D303AD4C23C}" destId="{94413E88-B296-45A5-9057-6B5765B63A8F}" srcOrd="1" destOrd="0" presId="urn:microsoft.com/office/officeart/2005/8/layout/target3"/>
    <dgm:cxn modelId="{015368AE-0A12-474D-9610-6FA27FC744F6}" type="presParOf" srcId="{2D933DCE-BBEA-46A5-98BC-CA41A7DBB761}" destId="{D3A73299-62A4-4767-8E25-C16133A0B902}" srcOrd="0" destOrd="0" presId="urn:microsoft.com/office/officeart/2005/8/layout/target3"/>
    <dgm:cxn modelId="{55B014AA-8852-42F3-A4DB-3454672E3496}" type="presParOf" srcId="{2D933DCE-BBEA-46A5-98BC-CA41A7DBB761}" destId="{EE30B2AF-DDC9-42DB-9092-5595C6257A57}" srcOrd="1" destOrd="0" presId="urn:microsoft.com/office/officeart/2005/8/layout/target3"/>
    <dgm:cxn modelId="{6D7FFEF9-CB7B-4BC6-ADB8-7291E9EF3A64}" type="presParOf" srcId="{2D933DCE-BBEA-46A5-98BC-CA41A7DBB761}" destId="{E1DA18CB-4B0A-4D0C-9459-15C4B327891F}" srcOrd="2" destOrd="0" presId="urn:microsoft.com/office/officeart/2005/8/layout/target3"/>
    <dgm:cxn modelId="{03B8B263-B49E-41A7-B480-96B0E363EFD4}" type="presParOf" srcId="{2D933DCE-BBEA-46A5-98BC-CA41A7DBB761}" destId="{29996EEB-8589-4AED-9C98-E2204A026234}" srcOrd="3" destOrd="0" presId="urn:microsoft.com/office/officeart/2005/8/layout/target3"/>
    <dgm:cxn modelId="{8439C93D-709E-4040-8492-29C37B7197FF}" type="presParOf" srcId="{2D933DCE-BBEA-46A5-98BC-CA41A7DBB761}" destId="{056AE7B2-579D-40D1-A57C-4E33BFED76BE}" srcOrd="4" destOrd="0" presId="urn:microsoft.com/office/officeart/2005/8/layout/target3"/>
    <dgm:cxn modelId="{D22A08BB-798D-41EB-B78A-DE04F2393BA7}" type="presParOf" srcId="{2D933DCE-BBEA-46A5-98BC-CA41A7DBB761}" destId="{4F0AD45D-7E6A-4C4A-90DF-90E27C4B175D}" srcOrd="5" destOrd="0" presId="urn:microsoft.com/office/officeart/2005/8/layout/target3"/>
    <dgm:cxn modelId="{DBF10E81-9A33-41F8-B104-C51207BEBDC8}" type="presParOf" srcId="{2D933DCE-BBEA-46A5-98BC-CA41A7DBB761}" destId="{1804A346-BBD3-438B-AE0F-7BEBB1E2AF96}" srcOrd="6" destOrd="0" presId="urn:microsoft.com/office/officeart/2005/8/layout/target3"/>
    <dgm:cxn modelId="{8DD0E600-E4E5-4CA5-AE77-4DF3FB2F2B36}" type="presParOf" srcId="{2D933DCE-BBEA-46A5-98BC-CA41A7DBB761}" destId="{60CB9877-708D-4C64-AA73-CFD3F3076BC2}" srcOrd="7" destOrd="0" presId="urn:microsoft.com/office/officeart/2005/8/layout/target3"/>
    <dgm:cxn modelId="{41B678A4-0981-4556-A14D-FBC859848AEC}" type="presParOf" srcId="{2D933DCE-BBEA-46A5-98BC-CA41A7DBB761}" destId="{347D85BD-7382-4413-9298-D06CC996458A}" srcOrd="8" destOrd="0" presId="urn:microsoft.com/office/officeart/2005/8/layout/target3"/>
    <dgm:cxn modelId="{00622B8D-3A53-451B-85C6-F14CCE0C4168}" type="presParOf" srcId="{2D933DCE-BBEA-46A5-98BC-CA41A7DBB761}" destId="{C4DD5B9C-4D9E-449D-A063-107A759DF3D1}" srcOrd="9" destOrd="0" presId="urn:microsoft.com/office/officeart/2005/8/layout/target3"/>
    <dgm:cxn modelId="{E0616F45-80DA-493C-BDD6-46F6B855B812}" type="presParOf" srcId="{2D933DCE-BBEA-46A5-98BC-CA41A7DBB761}" destId="{CD515E15-5457-47F2-8109-A2A59D66C930}" srcOrd="10" destOrd="0" presId="urn:microsoft.com/office/officeart/2005/8/layout/target3"/>
    <dgm:cxn modelId="{DC2D43DD-D36F-4977-92A4-2E1417DBCFB0}" type="presParOf" srcId="{2D933DCE-BBEA-46A5-98BC-CA41A7DBB761}" destId="{7DDB6D97-C311-42E1-B77C-B194BAE75773}" srcOrd="11" destOrd="0" presId="urn:microsoft.com/office/officeart/2005/8/layout/target3"/>
    <dgm:cxn modelId="{D7A3EE05-7978-42D5-97AE-E95A83153CAC}" type="presParOf" srcId="{2D933DCE-BBEA-46A5-98BC-CA41A7DBB761}" destId="{DE2B4424-17B1-4404-A13F-04051C43B79D}" srcOrd="12" destOrd="0" presId="urn:microsoft.com/office/officeart/2005/8/layout/target3"/>
    <dgm:cxn modelId="{5EE2B0BA-8006-43E9-8F3F-8C946209850C}" type="presParOf" srcId="{2D933DCE-BBEA-46A5-98BC-CA41A7DBB761}" destId="{555607BD-8A1D-4EBB-825A-8C74A1FB0FFC}" srcOrd="13" destOrd="0" presId="urn:microsoft.com/office/officeart/2005/8/layout/target3"/>
    <dgm:cxn modelId="{489E5EE2-FC6F-4510-A5D1-B673BD83ADDA}" type="presParOf" srcId="{2D933DCE-BBEA-46A5-98BC-CA41A7DBB761}" destId="{AAB7E4A6-9D01-402C-9D7A-6D30767F0B58}" srcOrd="14" destOrd="0" presId="urn:microsoft.com/office/officeart/2005/8/layout/target3"/>
    <dgm:cxn modelId="{640BCFEA-6962-418D-BA77-AAC18FF0C10E}" type="presParOf" srcId="{2D933DCE-BBEA-46A5-98BC-CA41A7DBB761}" destId="{359A210A-E8C9-4FD6-9BC7-434F4455A6B5}" srcOrd="15" destOrd="0" presId="urn:microsoft.com/office/officeart/2005/8/layout/target3"/>
    <dgm:cxn modelId="{7E0B32B7-91F3-4CDA-847F-884CD466A3B0}" type="presParOf" srcId="{2D933DCE-BBEA-46A5-98BC-CA41A7DBB761}" destId="{36B74B1E-3C18-4C06-BA03-CB2EB266F8FF}" srcOrd="16" destOrd="0" presId="urn:microsoft.com/office/officeart/2005/8/layout/target3"/>
    <dgm:cxn modelId="{EE5F05CD-C400-46A6-BC4C-90F2A721BC4C}" type="presParOf" srcId="{2D933DCE-BBEA-46A5-98BC-CA41A7DBB761}" destId="{94413E88-B296-45A5-9057-6B5765B63A8F}" srcOrd="17" destOrd="0" presId="urn:microsoft.com/office/officeart/2005/8/layout/target3"/>
    <dgm:cxn modelId="{B802FA61-A77F-48E1-976C-4B482236B56E}" type="presParOf" srcId="{2D933DCE-BBEA-46A5-98BC-CA41A7DBB761}" destId="{5A434D34-FA65-40B0-A4CE-3A1E2B14A215}" srcOrd="18" destOrd="0" presId="urn:microsoft.com/office/officeart/2005/8/layout/target3"/>
    <dgm:cxn modelId="{1B47757A-2D11-4967-9278-D58ADB75D73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VY_32_INOVACE_11_06_ </a:t>
          </a:r>
          <a:r>
            <a:rPr lang="cs-CZ" sz="1200" kern="1200" baseline="0" smtClean="0"/>
            <a:t>Násobení  </a:t>
          </a:r>
          <a:r>
            <a:rPr lang="cs-CZ" sz="1200" kern="1200" baseline="0" dirty="0" smtClean="0"/>
            <a:t>přirozených čísel do 1 000 000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FADB3C-7E98-4E6B-B49F-70B2FA14D752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1CCD0F-DFAB-435C-99A6-450533C570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67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701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2693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183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167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234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70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418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947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907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60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833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A0079E-6C8F-481F-9EF4-60F93A396AD1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25DE9-B77C-46F0-8D25-234FB9CCC5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988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9490924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90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Násobení  přirozených čísel do 1 000 000.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02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Vyjádři násobením.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err="1" smtClean="0"/>
              <a:t>Př</a:t>
            </a:r>
            <a:r>
              <a:rPr lang="cs-CZ" b="1" u="sng" dirty="0" smtClean="0"/>
              <a:t>: 4 + 4 + 4 = 3 . 4 = 12</a:t>
            </a:r>
          </a:p>
          <a:p>
            <a:pPr marL="514350" indent="-514350">
              <a:buAutoNum type="alphaLcParenR"/>
            </a:pPr>
            <a:r>
              <a:rPr lang="cs-CZ" dirty="0" smtClean="0"/>
              <a:t>6 + 6 + 6 + 6 =            =</a:t>
            </a:r>
          </a:p>
          <a:p>
            <a:pPr marL="514350" indent="-514350">
              <a:buAutoNum type="alphaLcParenR"/>
            </a:pPr>
            <a:r>
              <a:rPr lang="cs-CZ" dirty="0" smtClean="0"/>
              <a:t>17 + 17 =           =</a:t>
            </a:r>
          </a:p>
          <a:p>
            <a:pPr marL="514350" indent="-514350">
              <a:buAutoNum type="alphaLcParenR"/>
            </a:pPr>
            <a:r>
              <a:rPr lang="cs-CZ" dirty="0" smtClean="0"/>
              <a:t>12 + 12 + 12 + 12 =         =</a:t>
            </a:r>
          </a:p>
          <a:p>
            <a:pPr marL="514350" indent="-514350">
              <a:buAutoNum type="alphaLcParenR"/>
            </a:pPr>
            <a:r>
              <a:rPr lang="cs-CZ" dirty="0" smtClean="0"/>
              <a:t>5 + 5 + 5 + 5 + 5 =           =</a:t>
            </a:r>
          </a:p>
          <a:p>
            <a:pPr marL="514350" indent="-514350">
              <a:buAutoNum type="alphaLcParenR"/>
            </a:pPr>
            <a:r>
              <a:rPr lang="cs-CZ" dirty="0" smtClean="0"/>
              <a:t>340 + 340 + 340 =           =</a:t>
            </a:r>
          </a:p>
          <a:p>
            <a:pPr marL="514350" indent="-514350">
              <a:buAutoNum type="alphaLcParenR"/>
            </a:pPr>
            <a:r>
              <a:rPr lang="cs-CZ" dirty="0" smtClean="0"/>
              <a:t>3 + 3 + 3 + 3 + 3 + 3 + 3 =          =</a:t>
            </a:r>
          </a:p>
          <a:p>
            <a:pPr marL="514350" indent="-514350">
              <a:buAutoNum type="alphaLcParenR"/>
            </a:pPr>
            <a:r>
              <a:rPr lang="cs-CZ" dirty="0" smtClean="0"/>
              <a:t>2 + 2 + 2 =         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4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Součiny urči zpaměti.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120410"/>
              </p:ext>
            </p:extLst>
          </p:nvPr>
        </p:nvGraphicFramePr>
        <p:xfrm>
          <a:off x="1475656" y="2636912"/>
          <a:ext cx="609600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2088"/>
                <a:gridCol w="504056"/>
                <a:gridCol w="532656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642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Vynásob písemně.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56        651         790         1 055         45 923</a:t>
            </a:r>
          </a:p>
          <a:p>
            <a:pPr marL="0" indent="0">
              <a:buNone/>
            </a:pPr>
            <a:r>
              <a:rPr lang="cs-CZ" u="sng" dirty="0" smtClean="0"/>
              <a:t>.  7</a:t>
            </a:r>
            <a:r>
              <a:rPr lang="cs-CZ" dirty="0" smtClean="0"/>
              <a:t>       </a:t>
            </a:r>
            <a:r>
              <a:rPr lang="cs-CZ" u="sng" dirty="0" smtClean="0"/>
              <a:t>.    9</a:t>
            </a:r>
            <a:r>
              <a:rPr lang="cs-CZ" dirty="0" smtClean="0"/>
              <a:t>        </a:t>
            </a:r>
            <a:r>
              <a:rPr lang="cs-CZ" u="sng" dirty="0" smtClean="0"/>
              <a:t>.     8</a:t>
            </a:r>
            <a:r>
              <a:rPr lang="cs-CZ" dirty="0" smtClean="0"/>
              <a:t>        </a:t>
            </a:r>
            <a:r>
              <a:rPr lang="cs-CZ" u="sng" dirty="0" smtClean="0"/>
              <a:t>.        5</a:t>
            </a:r>
            <a:r>
              <a:rPr lang="cs-CZ" dirty="0" smtClean="0"/>
              <a:t>       </a:t>
            </a:r>
            <a:r>
              <a:rPr lang="cs-CZ" u="sng" dirty="0" smtClean="0"/>
              <a:t>.          6    </a:t>
            </a:r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56        651        790         1 055         45 923</a:t>
            </a:r>
          </a:p>
          <a:p>
            <a:pPr marL="0" indent="0">
              <a:buNone/>
            </a:pPr>
            <a:r>
              <a:rPr lang="cs-CZ" u="sng" dirty="0" smtClean="0"/>
              <a:t>. 17</a:t>
            </a:r>
            <a:r>
              <a:rPr lang="cs-CZ" dirty="0" smtClean="0"/>
              <a:t>       </a:t>
            </a:r>
            <a:r>
              <a:rPr lang="cs-CZ" u="sng" dirty="0" smtClean="0"/>
              <a:t>.  19</a:t>
            </a:r>
            <a:r>
              <a:rPr lang="cs-CZ" dirty="0" smtClean="0"/>
              <a:t>       </a:t>
            </a:r>
            <a:r>
              <a:rPr lang="cs-CZ" u="sng" dirty="0" smtClean="0"/>
              <a:t>.  18</a:t>
            </a:r>
            <a:r>
              <a:rPr lang="cs-CZ" dirty="0" smtClean="0"/>
              <a:t>        </a:t>
            </a:r>
            <a:r>
              <a:rPr lang="cs-CZ" u="sng" dirty="0" smtClean="0"/>
              <a:t>.      15</a:t>
            </a:r>
            <a:r>
              <a:rPr lang="cs-CZ" dirty="0" smtClean="0"/>
              <a:t>       </a:t>
            </a:r>
            <a:r>
              <a:rPr lang="cs-CZ" u="sng" dirty="0" smtClean="0"/>
              <a:t>.        16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56826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( 3 + 5 ) . 7 =</a:t>
            </a:r>
          </a:p>
          <a:p>
            <a:pPr marL="514350" indent="-514350">
              <a:buAutoNum type="alphaLcParenR"/>
            </a:pPr>
            <a:r>
              <a:rPr lang="cs-CZ" dirty="0" smtClean="0"/>
              <a:t>4 . 5 + 33 =</a:t>
            </a:r>
          </a:p>
          <a:p>
            <a:pPr marL="514350" indent="-514350">
              <a:buAutoNum type="alphaLcParenR"/>
            </a:pPr>
            <a:r>
              <a:rPr lang="cs-CZ" dirty="0" smtClean="0"/>
              <a:t>89 + ( 6 . 8 ) =</a:t>
            </a:r>
          </a:p>
          <a:p>
            <a:pPr marL="514350" indent="-514350">
              <a:buAutoNum type="alphaLcParenR"/>
            </a:pPr>
            <a:r>
              <a:rPr lang="cs-CZ" dirty="0" smtClean="0"/>
              <a:t>( 340 – 65 ) . 10 =</a:t>
            </a:r>
          </a:p>
          <a:p>
            <a:pPr marL="514350" indent="-514350">
              <a:buAutoNum type="alphaLcParenR"/>
            </a:pPr>
            <a:r>
              <a:rPr lang="cs-CZ" dirty="0" smtClean="0"/>
              <a:t>10 + 20 + 30 + ( 9 . 8 ) =</a:t>
            </a:r>
          </a:p>
          <a:p>
            <a:pPr marL="514350" indent="-514350">
              <a:buAutoNum type="alphaLcParenR"/>
            </a:pPr>
            <a:r>
              <a:rPr lang="cs-CZ" dirty="0" smtClean="0"/>
              <a:t>( 8 – 4 ) . 5 =</a:t>
            </a:r>
          </a:p>
          <a:p>
            <a:pPr marL="514350" indent="-514350">
              <a:buAutoNum type="alphaLcParenR"/>
            </a:pPr>
            <a:r>
              <a:rPr lang="cs-CZ" dirty="0" smtClean="0"/>
              <a:t>( 250 . 4 ) + 560 =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128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Proveď zápis, výpočet, odpověď.</a:t>
            </a:r>
          </a:p>
          <a:p>
            <a:pPr marL="0" indent="0">
              <a:buNone/>
            </a:pPr>
            <a:r>
              <a:rPr lang="cs-CZ" dirty="0" smtClean="0"/>
              <a:t>Petr má 350 známek. Jan jich má </a:t>
            </a:r>
            <a:r>
              <a:rPr lang="cs-CZ" smtClean="0"/>
              <a:t>pětkrát </a:t>
            </a:r>
            <a:r>
              <a:rPr lang="cs-CZ" smtClean="0"/>
              <a:t>více</a:t>
            </a:r>
            <a:r>
              <a:rPr lang="cs-CZ" smtClean="0"/>
              <a:t>. </a:t>
            </a:r>
            <a:r>
              <a:rPr lang="cs-CZ" dirty="0" smtClean="0"/>
              <a:t>Kolik známek má Jan?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654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358</Words>
  <Application>Microsoft Office PowerPoint</Application>
  <PresentationFormat>Předvádění na obrazovce (4:3)</PresentationFormat>
  <Paragraphs>64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Vyjádři násobením.</vt:lpstr>
      <vt:lpstr>Součiny urči zpaměti.</vt:lpstr>
      <vt:lpstr>Vynásob písemně.</vt:lpstr>
      <vt:lpstr>Vypočítej.</vt:lpstr>
      <vt:lpstr>Vyřeš slovní úlohu.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2012-09-11T15:30:46Z</dcterms:created>
  <dcterms:modified xsi:type="dcterms:W3CDTF">2012-09-11T17:05:30Z</dcterms:modified>
</cp:coreProperties>
</file>