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VY_32_INOVACE_11_10_ Násobení 10, 100, 1000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DB3054-9F8C-47FD-AF5E-D4534B42894C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DA3A178-846F-47B7-804B-28FFD17D9D1B}" type="presOf" srcId="{ABD4D77B-BA54-4DFB-A762-4C734220F9AA}" destId="{A6703DA5-6D74-4C8B-9C82-31DC93531BC2}" srcOrd="1" destOrd="0" presId="urn:microsoft.com/office/officeart/2005/8/layout/target3"/>
    <dgm:cxn modelId="{08DD22A3-D20A-4308-9A8A-D58EF27B224E}" type="presOf" srcId="{A4836DAF-3E6B-4198-A089-B3C0D0384F2B}" destId="{4F0AD45D-7E6A-4C4A-90DF-90E27C4B175D}" srcOrd="0" destOrd="0" presId="urn:microsoft.com/office/officeart/2005/8/layout/target3"/>
    <dgm:cxn modelId="{F74D5559-1B46-4707-8AA3-13CB4C0DD7D1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8A394C3-57DA-4DAC-9498-BDC9D18E7570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769090A-54EF-429F-8A37-4C245AB6B005}" type="presOf" srcId="{ABD4D77B-BA54-4DFB-A762-4C734220F9AA}" destId="{AAB7E4A6-9D01-402C-9D7A-6D30767F0B58}" srcOrd="0" destOrd="0" presId="urn:microsoft.com/office/officeart/2005/8/layout/target3"/>
    <dgm:cxn modelId="{B3CCAA4F-7036-43D7-BE51-12CE00FD874A}" type="presOf" srcId="{DAAD5A11-3EBC-47AE-AB1C-4F1B938732A7}" destId="{2D933DCE-BBEA-46A5-98BC-CA41A7DBB761}" srcOrd="0" destOrd="0" presId="urn:microsoft.com/office/officeart/2005/8/layout/target3"/>
    <dgm:cxn modelId="{84B9FE77-7912-4B8D-A3D0-BF89E381F29F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0270FEE-2198-442E-BC78-9BB303F0B44C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25CC570-B6B0-4CDD-9ED8-E69B2D54E069}" type="presOf" srcId="{1D895EAB-76A7-41C6-9C6C-7D303AD4C23C}" destId="{347D85BD-7382-4413-9298-D06CC996458A}" srcOrd="0" destOrd="0" presId="urn:microsoft.com/office/officeart/2005/8/layout/target3"/>
    <dgm:cxn modelId="{C75CDFF9-DF30-466C-A869-E536BA97447B}" type="presOf" srcId="{1D895EAB-76A7-41C6-9C6C-7D303AD4C23C}" destId="{94413E88-B296-45A5-9057-6B5765B63A8F}" srcOrd="1" destOrd="0" presId="urn:microsoft.com/office/officeart/2005/8/layout/target3"/>
    <dgm:cxn modelId="{EF8B9969-637E-4282-AA15-EBD1D6EF8179}" type="presParOf" srcId="{2D933DCE-BBEA-46A5-98BC-CA41A7DBB761}" destId="{D3A73299-62A4-4767-8E25-C16133A0B902}" srcOrd="0" destOrd="0" presId="urn:microsoft.com/office/officeart/2005/8/layout/target3"/>
    <dgm:cxn modelId="{0EDE7179-8866-4C68-B741-34CBAB80ECE4}" type="presParOf" srcId="{2D933DCE-BBEA-46A5-98BC-CA41A7DBB761}" destId="{EE30B2AF-DDC9-42DB-9092-5595C6257A57}" srcOrd="1" destOrd="0" presId="urn:microsoft.com/office/officeart/2005/8/layout/target3"/>
    <dgm:cxn modelId="{9571F95A-B852-4E19-BB10-6730C1B367E5}" type="presParOf" srcId="{2D933DCE-BBEA-46A5-98BC-CA41A7DBB761}" destId="{E1DA18CB-4B0A-4D0C-9459-15C4B327891F}" srcOrd="2" destOrd="0" presId="urn:microsoft.com/office/officeart/2005/8/layout/target3"/>
    <dgm:cxn modelId="{2A0B4713-E476-40F5-ACEE-808CDA9D23F9}" type="presParOf" srcId="{2D933DCE-BBEA-46A5-98BC-CA41A7DBB761}" destId="{29996EEB-8589-4AED-9C98-E2204A026234}" srcOrd="3" destOrd="0" presId="urn:microsoft.com/office/officeart/2005/8/layout/target3"/>
    <dgm:cxn modelId="{B638A6D9-B321-491E-BF83-D4BAD3187707}" type="presParOf" srcId="{2D933DCE-BBEA-46A5-98BC-CA41A7DBB761}" destId="{056AE7B2-579D-40D1-A57C-4E33BFED76BE}" srcOrd="4" destOrd="0" presId="urn:microsoft.com/office/officeart/2005/8/layout/target3"/>
    <dgm:cxn modelId="{0A783922-D7F6-48F2-B421-FCC937F4B680}" type="presParOf" srcId="{2D933DCE-BBEA-46A5-98BC-CA41A7DBB761}" destId="{4F0AD45D-7E6A-4C4A-90DF-90E27C4B175D}" srcOrd="5" destOrd="0" presId="urn:microsoft.com/office/officeart/2005/8/layout/target3"/>
    <dgm:cxn modelId="{D88D1343-A7C2-4B46-8F8D-B3AC5539E7B7}" type="presParOf" srcId="{2D933DCE-BBEA-46A5-98BC-CA41A7DBB761}" destId="{1804A346-BBD3-438B-AE0F-7BEBB1E2AF96}" srcOrd="6" destOrd="0" presId="urn:microsoft.com/office/officeart/2005/8/layout/target3"/>
    <dgm:cxn modelId="{648D3EDC-259C-470C-A05C-7EA17686C491}" type="presParOf" srcId="{2D933DCE-BBEA-46A5-98BC-CA41A7DBB761}" destId="{60CB9877-708D-4C64-AA73-CFD3F3076BC2}" srcOrd="7" destOrd="0" presId="urn:microsoft.com/office/officeart/2005/8/layout/target3"/>
    <dgm:cxn modelId="{F8A66C4E-539E-4871-978B-48A2F440900C}" type="presParOf" srcId="{2D933DCE-BBEA-46A5-98BC-CA41A7DBB761}" destId="{347D85BD-7382-4413-9298-D06CC996458A}" srcOrd="8" destOrd="0" presId="urn:microsoft.com/office/officeart/2005/8/layout/target3"/>
    <dgm:cxn modelId="{270EA557-C1A9-4933-A277-E4926884448F}" type="presParOf" srcId="{2D933DCE-BBEA-46A5-98BC-CA41A7DBB761}" destId="{C4DD5B9C-4D9E-449D-A063-107A759DF3D1}" srcOrd="9" destOrd="0" presId="urn:microsoft.com/office/officeart/2005/8/layout/target3"/>
    <dgm:cxn modelId="{010425FD-B133-49DD-A8DA-FEFE291FD7B7}" type="presParOf" srcId="{2D933DCE-BBEA-46A5-98BC-CA41A7DBB761}" destId="{CD515E15-5457-47F2-8109-A2A59D66C930}" srcOrd="10" destOrd="0" presId="urn:microsoft.com/office/officeart/2005/8/layout/target3"/>
    <dgm:cxn modelId="{AA5FC1B3-3C95-4F32-959F-56E992A1BCCA}" type="presParOf" srcId="{2D933DCE-BBEA-46A5-98BC-CA41A7DBB761}" destId="{7DDB6D97-C311-42E1-B77C-B194BAE75773}" srcOrd="11" destOrd="0" presId="urn:microsoft.com/office/officeart/2005/8/layout/target3"/>
    <dgm:cxn modelId="{B773F8AB-C8FC-4E97-A30A-FC71DCAF2563}" type="presParOf" srcId="{2D933DCE-BBEA-46A5-98BC-CA41A7DBB761}" destId="{DE2B4424-17B1-4404-A13F-04051C43B79D}" srcOrd="12" destOrd="0" presId="urn:microsoft.com/office/officeart/2005/8/layout/target3"/>
    <dgm:cxn modelId="{96EFC201-A413-4632-95D5-AD3291E3A34B}" type="presParOf" srcId="{2D933DCE-BBEA-46A5-98BC-CA41A7DBB761}" destId="{555607BD-8A1D-4EBB-825A-8C74A1FB0FFC}" srcOrd="13" destOrd="0" presId="urn:microsoft.com/office/officeart/2005/8/layout/target3"/>
    <dgm:cxn modelId="{BDCD6188-FD2D-483B-9868-22608C17361D}" type="presParOf" srcId="{2D933DCE-BBEA-46A5-98BC-CA41A7DBB761}" destId="{AAB7E4A6-9D01-402C-9D7A-6D30767F0B58}" srcOrd="14" destOrd="0" presId="urn:microsoft.com/office/officeart/2005/8/layout/target3"/>
    <dgm:cxn modelId="{273B2EDB-DB3F-49C1-84DB-94A0964FA6E8}" type="presParOf" srcId="{2D933DCE-BBEA-46A5-98BC-CA41A7DBB761}" destId="{359A210A-E8C9-4FD6-9BC7-434F4455A6B5}" srcOrd="15" destOrd="0" presId="urn:microsoft.com/office/officeart/2005/8/layout/target3"/>
    <dgm:cxn modelId="{0CB9E407-97A9-49AE-B49E-F445002C3235}" type="presParOf" srcId="{2D933DCE-BBEA-46A5-98BC-CA41A7DBB761}" destId="{36B74B1E-3C18-4C06-BA03-CB2EB266F8FF}" srcOrd="16" destOrd="0" presId="urn:microsoft.com/office/officeart/2005/8/layout/target3"/>
    <dgm:cxn modelId="{24D0937F-EA73-45AD-927F-64A368653187}" type="presParOf" srcId="{2D933DCE-BBEA-46A5-98BC-CA41A7DBB761}" destId="{94413E88-B296-45A5-9057-6B5765B63A8F}" srcOrd="17" destOrd="0" presId="urn:microsoft.com/office/officeart/2005/8/layout/target3"/>
    <dgm:cxn modelId="{C32FC572-9145-433F-9F45-E5C6DEEC6336}" type="presParOf" srcId="{2D933DCE-BBEA-46A5-98BC-CA41A7DBB761}" destId="{5A434D34-FA65-40B0-A4CE-3A1E2B14A215}" srcOrd="18" destOrd="0" presId="urn:microsoft.com/office/officeart/2005/8/layout/target3"/>
    <dgm:cxn modelId="{226E5803-B6B8-46B1-923B-0F06A233512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VY_32_INOVACE_11_10_ Násobení 10, 100, 1000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5F3733-B4FC-433C-B5E1-ECE67623FF0E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2511E-30AE-4732-8098-95E84C8285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41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969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904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923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515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619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697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142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028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313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784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423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150D2-8E01-4C57-83FD-88C703F2FA5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7064F-34A4-4F1B-BDC6-F1BEB6982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708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415399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67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přirozených čísel 10, 100, 1 000.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82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50 . 10 =</a:t>
            </a:r>
          </a:p>
          <a:p>
            <a:pPr marL="0" indent="0">
              <a:buNone/>
            </a:pPr>
            <a:r>
              <a:rPr lang="cs-CZ" dirty="0" smtClean="0"/>
              <a:t>400 . 10 =</a:t>
            </a:r>
          </a:p>
          <a:p>
            <a:pPr marL="0" indent="0">
              <a:buNone/>
            </a:pPr>
            <a:r>
              <a:rPr lang="cs-CZ" dirty="0" smtClean="0"/>
              <a:t>30 . 10 =</a:t>
            </a:r>
          </a:p>
          <a:p>
            <a:pPr marL="0" indent="0">
              <a:buNone/>
            </a:pPr>
            <a:r>
              <a:rPr lang="cs-CZ" dirty="0" smtClean="0"/>
              <a:t>900 . 10 =</a:t>
            </a:r>
          </a:p>
          <a:p>
            <a:pPr marL="0" indent="0">
              <a:buNone/>
            </a:pPr>
            <a:r>
              <a:rPr lang="cs-CZ" dirty="0" smtClean="0"/>
              <a:t>200 . 10 =</a:t>
            </a:r>
          </a:p>
          <a:p>
            <a:pPr marL="0" indent="0">
              <a:buNone/>
            </a:pPr>
            <a:r>
              <a:rPr lang="cs-CZ" dirty="0" smtClean="0"/>
              <a:t>1 000 . 10 =</a:t>
            </a:r>
          </a:p>
          <a:p>
            <a:pPr marL="0" indent="0">
              <a:buNone/>
            </a:pPr>
            <a:r>
              <a:rPr lang="cs-CZ" dirty="0" smtClean="0"/>
              <a:t>4 . 10 =</a:t>
            </a:r>
          </a:p>
          <a:p>
            <a:pPr marL="0" indent="0">
              <a:buNone/>
            </a:pPr>
            <a:r>
              <a:rPr lang="cs-CZ" dirty="0" smtClean="0"/>
              <a:t>90 . 10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31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40 . 100 =</a:t>
            </a:r>
          </a:p>
          <a:p>
            <a:pPr marL="0" indent="0">
              <a:buNone/>
            </a:pPr>
            <a:r>
              <a:rPr lang="cs-CZ" dirty="0" smtClean="0"/>
              <a:t>300 . 100 =</a:t>
            </a:r>
          </a:p>
          <a:p>
            <a:pPr marL="0" indent="0">
              <a:buNone/>
            </a:pPr>
            <a:r>
              <a:rPr lang="cs-CZ" dirty="0" smtClean="0"/>
              <a:t>200 . 100 =</a:t>
            </a:r>
          </a:p>
          <a:p>
            <a:pPr marL="0" indent="0">
              <a:buNone/>
            </a:pPr>
            <a:r>
              <a:rPr lang="cs-CZ" dirty="0" smtClean="0"/>
              <a:t>450 . 100 =</a:t>
            </a:r>
          </a:p>
          <a:p>
            <a:pPr marL="0" indent="0">
              <a:buNone/>
            </a:pPr>
            <a:r>
              <a:rPr lang="cs-CZ" dirty="0" smtClean="0"/>
              <a:t>127 . 100 =</a:t>
            </a:r>
          </a:p>
          <a:p>
            <a:pPr marL="0" indent="0">
              <a:buNone/>
            </a:pPr>
            <a:r>
              <a:rPr lang="cs-CZ" dirty="0" smtClean="0"/>
              <a:t>1 100 . 100 =</a:t>
            </a:r>
          </a:p>
          <a:p>
            <a:pPr marL="0" indent="0">
              <a:buNone/>
            </a:pPr>
            <a:r>
              <a:rPr lang="cs-CZ" dirty="0" smtClean="0"/>
              <a:t>46 000 . 100 =</a:t>
            </a:r>
          </a:p>
          <a:p>
            <a:pPr marL="0" indent="0">
              <a:buNone/>
            </a:pPr>
            <a:r>
              <a:rPr lang="cs-CZ" dirty="0" smtClean="0"/>
              <a:t>85 . 100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98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40 . 1 000 =</a:t>
            </a:r>
          </a:p>
          <a:p>
            <a:pPr marL="0" indent="0">
              <a:buNone/>
            </a:pPr>
            <a:r>
              <a:rPr lang="cs-CZ" dirty="0" smtClean="0"/>
              <a:t>6 . 1000 =</a:t>
            </a:r>
          </a:p>
          <a:p>
            <a:pPr marL="0" indent="0">
              <a:buNone/>
            </a:pPr>
            <a:r>
              <a:rPr lang="cs-CZ" dirty="0" smtClean="0"/>
              <a:t>62 . 1 000 =</a:t>
            </a:r>
          </a:p>
          <a:p>
            <a:pPr marL="0" indent="0">
              <a:buNone/>
            </a:pPr>
            <a:r>
              <a:rPr lang="cs-CZ" dirty="0" smtClean="0"/>
              <a:t>430 . 1 000 =</a:t>
            </a:r>
          </a:p>
          <a:p>
            <a:pPr marL="0" indent="0">
              <a:buNone/>
            </a:pPr>
            <a:r>
              <a:rPr lang="cs-CZ" dirty="0" smtClean="0"/>
              <a:t>75 . 1 000 =</a:t>
            </a:r>
          </a:p>
          <a:p>
            <a:pPr marL="0" indent="0">
              <a:buNone/>
            </a:pPr>
            <a:r>
              <a:rPr lang="cs-CZ" dirty="0" smtClean="0"/>
              <a:t>11 . 1 000 =</a:t>
            </a:r>
          </a:p>
          <a:p>
            <a:pPr marL="0" indent="0">
              <a:buNone/>
            </a:pPr>
            <a:r>
              <a:rPr lang="cs-CZ" dirty="0" smtClean="0"/>
              <a:t>8 . 1 000 =</a:t>
            </a:r>
          </a:p>
          <a:p>
            <a:pPr marL="0" indent="0">
              <a:buNone/>
            </a:pPr>
            <a:r>
              <a:rPr lang="cs-CZ" dirty="0" smtClean="0"/>
              <a:t>720 . 1 000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18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znaménka &gt;, &lt;, =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0606936"/>
              </p:ext>
            </p:extLst>
          </p:nvPr>
        </p:nvGraphicFramePr>
        <p:xfrm>
          <a:off x="611560" y="1628800"/>
          <a:ext cx="807524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10744"/>
                <a:gridCol w="864096"/>
                <a:gridCol w="3600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4 . 100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40 . 100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567 . 10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43 . 1 000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7 . 10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4 . 10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69 . 100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8 . 1 000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320 . 10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4 . 1 000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380</a:t>
                      </a:r>
                      <a:r>
                        <a:rPr lang="cs-CZ" b="1" u="none" baseline="0" dirty="0" smtClean="0"/>
                        <a:t> . 100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38 . 1 000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11 . 1 000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10 . 100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none" dirty="0" smtClean="0"/>
                        <a:t>33 . 10</a:t>
                      </a:r>
                      <a:endParaRPr lang="cs-CZ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31 . 100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835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755054"/>
              </p:ext>
            </p:extLst>
          </p:nvPr>
        </p:nvGraphicFramePr>
        <p:xfrm>
          <a:off x="467544" y="3140968"/>
          <a:ext cx="822960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880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baseline="0" dirty="0" smtClean="0"/>
                        <a:t>a . </a:t>
                      </a:r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a . 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smtClean="0"/>
                        <a:t> </a:t>
                      </a:r>
                      <a:r>
                        <a:rPr lang="cs-CZ" b="1" dirty="0" smtClean="0"/>
                        <a:t>. 1 </a:t>
                      </a:r>
                      <a:r>
                        <a:rPr lang="cs-CZ" b="1" dirty="0" smtClean="0"/>
                        <a:t>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689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317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Vypočítej.</vt:lpstr>
      <vt:lpstr>Vypočítej.</vt:lpstr>
      <vt:lpstr>Vypočítej.</vt:lpstr>
      <vt:lpstr>Doplň znaménka &gt;, &lt;, =</vt:lpstr>
      <vt:lpstr>Doplň tabulku.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3</cp:revision>
  <dcterms:created xsi:type="dcterms:W3CDTF">2012-09-12T16:31:46Z</dcterms:created>
  <dcterms:modified xsi:type="dcterms:W3CDTF">2012-11-29T14:00:55Z</dcterms:modified>
</cp:coreProperties>
</file>